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4C42-6A0C-4522-950E-202BD601F77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0BD7-43B1-447C-B109-079146A7C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b32d5554f097c05f999b34395a2bcb5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4018370" cy="6215106"/>
          </a:xfrm>
          <a:prstGeom prst="rect">
            <a:avLst/>
          </a:prstGeom>
        </p:spPr>
      </p:pic>
      <p:pic>
        <p:nvPicPr>
          <p:cNvPr id="3" name="Рисунок 2" descr="IMG-ccf62ebec9d4ff05cc8cd04fb6a8f6c9-V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28"/>
            <a:ext cx="471489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fc8f549fabba4533119057c522f1be6a-V.jpg"/>
          <p:cNvPicPr>
            <a:picLocks noChangeAspect="1"/>
          </p:cNvPicPr>
          <p:nvPr/>
        </p:nvPicPr>
        <p:blipFill>
          <a:blip r:embed="rId2"/>
          <a:srcRect b="19791"/>
          <a:stretch>
            <a:fillRect/>
          </a:stretch>
        </p:blipFill>
        <p:spPr>
          <a:xfrm>
            <a:off x="357158" y="500042"/>
            <a:ext cx="4429138" cy="5500702"/>
          </a:xfrm>
          <a:prstGeom prst="rect">
            <a:avLst/>
          </a:prstGeom>
        </p:spPr>
      </p:pic>
      <p:pic>
        <p:nvPicPr>
          <p:cNvPr id="3" name="Рисунок 2" descr="IMG-dc36194e12c77e5ef3121b2d4e76bd19-V.jpg"/>
          <p:cNvPicPr>
            <a:picLocks noChangeAspect="1"/>
          </p:cNvPicPr>
          <p:nvPr/>
        </p:nvPicPr>
        <p:blipFill>
          <a:blip r:embed="rId3"/>
          <a:srcRect t="29167"/>
          <a:stretch>
            <a:fillRect/>
          </a:stretch>
        </p:blipFill>
        <p:spPr>
          <a:xfrm>
            <a:off x="4786314" y="500042"/>
            <a:ext cx="4143368" cy="550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2020-06-05T05:57:41Z</dcterms:created>
  <dcterms:modified xsi:type="dcterms:W3CDTF">2020-06-05T06:02:24Z</dcterms:modified>
</cp:coreProperties>
</file>