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6" r:id="rId5"/>
    <p:sldId id="267" r:id="rId6"/>
    <p:sldId id="262" r:id="rId7"/>
    <p:sldId id="268" r:id="rId8"/>
    <p:sldId id="265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94" autoAdjust="0"/>
    <p:restoredTop sz="94622" autoAdjust="0"/>
  </p:normalViewPr>
  <p:slideViewPr>
    <p:cSldViewPr>
      <p:cViewPr varScale="1">
        <p:scale>
          <a:sx n="100" d="100"/>
          <a:sy n="100" d="100"/>
        </p:scale>
        <p:origin x="-127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C4F79-5DA9-4176-A5D5-21748009F6CE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43B8-5308-4550-BA5D-73E9A59CF6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C4F79-5DA9-4176-A5D5-21748009F6CE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43B8-5308-4550-BA5D-73E9A59CF6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C4F79-5DA9-4176-A5D5-21748009F6CE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43B8-5308-4550-BA5D-73E9A59CF6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C4F79-5DA9-4176-A5D5-21748009F6CE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43B8-5308-4550-BA5D-73E9A59CF6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C4F79-5DA9-4176-A5D5-21748009F6CE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43B8-5308-4550-BA5D-73E9A59CF6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C4F79-5DA9-4176-A5D5-21748009F6CE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43B8-5308-4550-BA5D-73E9A59CF6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C4F79-5DA9-4176-A5D5-21748009F6CE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43B8-5308-4550-BA5D-73E9A59CF6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C4F79-5DA9-4176-A5D5-21748009F6CE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43B8-5308-4550-BA5D-73E9A59CF6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C4F79-5DA9-4176-A5D5-21748009F6CE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43B8-5308-4550-BA5D-73E9A59CF6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C4F79-5DA9-4176-A5D5-21748009F6CE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43B8-5308-4550-BA5D-73E9A59CF6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C4F79-5DA9-4176-A5D5-21748009F6CE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43B8-5308-4550-BA5D-73E9A59CF6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C4F79-5DA9-4176-A5D5-21748009F6CE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F43B8-5308-4550-BA5D-73E9A59CF69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1000108"/>
            <a:ext cx="5929354" cy="178595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</a:rPr>
              <a:t>Давай </a:t>
            </a:r>
            <a:br>
              <a:rPr lang="ru-RU" sz="5400" b="1" dirty="0" smtClean="0">
                <a:solidFill>
                  <a:srgbClr val="FFFF00"/>
                </a:solidFill>
              </a:rPr>
            </a:br>
            <a:r>
              <a:rPr lang="ru-RU" sz="5400" b="1" dirty="0" smtClean="0">
                <a:solidFill>
                  <a:srgbClr val="FFFF00"/>
                </a:solidFill>
              </a:rPr>
              <a:t>познакомимся</a:t>
            </a:r>
            <a:endParaRPr lang="ru-RU" sz="5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85728"/>
            <a:ext cx="2928958" cy="308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Users\user\Downloads\3ed98399d41dcfc6b813357591752cd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14290"/>
            <a:ext cx="3857619" cy="2893214"/>
          </a:xfrm>
          <a:prstGeom prst="rect">
            <a:avLst/>
          </a:prstGeom>
          <a:noFill/>
        </p:spPr>
      </p:pic>
      <p:pic>
        <p:nvPicPr>
          <p:cNvPr id="1028" name="Picture 4" descr="C:\Users\user\Downloads\shutterstock_936829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714752"/>
            <a:ext cx="4012777" cy="2890836"/>
          </a:xfrm>
          <a:prstGeom prst="rect">
            <a:avLst/>
          </a:prstGeom>
          <a:noFill/>
        </p:spPr>
      </p:pic>
      <p:pic>
        <p:nvPicPr>
          <p:cNvPr id="1029" name="Picture 5" descr="C:\Users\user\Downloads\image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714752"/>
            <a:ext cx="4295775" cy="2867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36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50" y="4071942"/>
            <a:ext cx="3822276" cy="2549458"/>
          </a:xfrm>
          <a:prstGeom prst="rect">
            <a:avLst/>
          </a:prstGeom>
        </p:spPr>
      </p:pic>
      <p:pic>
        <p:nvPicPr>
          <p:cNvPr id="5" name="Рисунок 4" descr="070164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214290"/>
            <a:ext cx="3571900" cy="3671018"/>
          </a:xfrm>
          <a:prstGeom prst="rect">
            <a:avLst/>
          </a:prstGeom>
        </p:spPr>
      </p:pic>
      <p:pic>
        <p:nvPicPr>
          <p:cNvPr id="6" name="Рисунок 5" descr="hello_html_38f3505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9256" y="285728"/>
            <a:ext cx="2440061" cy="3643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969407">
            <a:off x="401807" y="532600"/>
            <a:ext cx="3710647" cy="2397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49169">
            <a:off x="5073785" y="951149"/>
            <a:ext cx="3555045" cy="2231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Users\Work\Desktop\20210120_1102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3286124"/>
            <a:ext cx="3857652" cy="25307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980728"/>
            <a:ext cx="8363272" cy="5145435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   </a:t>
            </a:r>
            <a:endParaRPr lang="ru-RU" dirty="0"/>
          </a:p>
          <a:p>
            <a:pPr>
              <a:buNone/>
            </a:pPr>
            <a:endParaRPr lang="ru-RU" dirty="0"/>
          </a:p>
        </p:txBody>
      </p:sp>
      <p:pic>
        <p:nvPicPr>
          <p:cNvPr id="5" name="Picture 2" descr="C:\Users\Маша\Desktop\20200221_1553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500042"/>
            <a:ext cx="3788565" cy="282956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500042"/>
            <a:ext cx="3857652" cy="2810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Work\Desktop\20210120_0959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3714752"/>
            <a:ext cx="3857652" cy="25928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vospitate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6248" y="2214554"/>
            <a:ext cx="4167721" cy="3125791"/>
          </a:xfrm>
        </p:spPr>
      </p:pic>
      <p:pic>
        <p:nvPicPr>
          <p:cNvPr id="6" name="Рисунок 5" descr="hello_html_38f3505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1071546"/>
            <a:ext cx="2918508" cy="4357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endParaRPr lang="ru-RU" dirty="0"/>
          </a:p>
          <a:p>
            <a:pPr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3429000"/>
            <a:ext cx="4229091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214414" y="785794"/>
            <a:ext cx="721523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Побеждают лишь те, </a:t>
            </a:r>
            <a:r>
              <a:rPr lang="ru-RU" sz="3600" b="1" smtClean="0">
                <a:solidFill>
                  <a:srgbClr val="C00000"/>
                </a:solidFill>
              </a:rPr>
              <a:t>кто </a:t>
            </a:r>
            <a:r>
              <a:rPr lang="ru-RU" sz="3600" b="1" smtClean="0">
                <a:solidFill>
                  <a:srgbClr val="C00000"/>
                </a:solidFill>
              </a:rPr>
              <a:t>сражается</a:t>
            </a:r>
            <a:endParaRPr lang="ru-RU" sz="36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(</a:t>
            </a:r>
            <a:r>
              <a:rPr lang="ru-RU" sz="2000" b="1" dirty="0" smtClean="0">
                <a:solidFill>
                  <a:srgbClr val="C00000"/>
                </a:solidFill>
              </a:rPr>
              <a:t>Луи Сен-Жюст)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13</Words>
  <Application>Microsoft Office PowerPoint</Application>
  <PresentationFormat>Экран (4:3)</PresentationFormat>
  <Paragraphs>5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Давай  познакомимся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«Давай познакомимся»</dc:title>
  <dc:creator>Work</dc:creator>
  <cp:lastModifiedBy>user</cp:lastModifiedBy>
  <cp:revision>27</cp:revision>
  <dcterms:created xsi:type="dcterms:W3CDTF">2021-01-19T03:38:58Z</dcterms:created>
  <dcterms:modified xsi:type="dcterms:W3CDTF">2021-01-21T08:03:56Z</dcterms:modified>
</cp:coreProperties>
</file>