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Сравнительные результаты уровня развития связной речи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недостаточный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проекта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недостаточный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12496000"/>
        <c:axId val="112510080"/>
        <c:axId val="0"/>
      </c:bar3DChart>
      <c:catAx>
        <c:axId val="112496000"/>
        <c:scaling>
          <c:orientation val="minMax"/>
        </c:scaling>
        <c:axPos val="b"/>
        <c:numFmt formatCode="General" sourceLinked="1"/>
        <c:majorTickMark val="none"/>
        <c:tickLblPos val="nextTo"/>
        <c:crossAx val="112510080"/>
        <c:crosses val="autoZero"/>
        <c:auto val="1"/>
        <c:lblAlgn val="ctr"/>
        <c:lblOffset val="100"/>
      </c:catAx>
      <c:valAx>
        <c:axId val="112510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2496000"/>
        <c:crosses val="autoZero"/>
        <c:crossBetween val="between"/>
      </c:valAx>
      <c:spPr>
        <a:noFill/>
        <a:ln w="25372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0962-4A82-415E-96F2-77B7DCA672D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05B9-2D73-41E8-A755-DABB9364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05B9-2D73-41E8-A755-DABB9364B3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D656-B753-45F8-97AD-CE3E3FFFDF2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0070-F80B-4C03-BA9E-2AFD58EB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Темп и ритм – помощники речи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Упражнения для коррекции речи дошкольников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5572132" cy="353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20716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упражнений на развитие речи, общей моторики, ритма и темпа движений для коррекции речи у детей старшего дошкольного возраста»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Темп, ритм, движения - это наши упражнения!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7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6143668" cy="3952634"/>
          </a:xfrm>
        </p:spPr>
      </p:pic>
      <p:pic>
        <p:nvPicPr>
          <p:cNvPr id="6" name="Рисунок 5" descr="894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14488"/>
            <a:ext cx="6143668" cy="3929090"/>
          </a:xfrm>
          <a:prstGeom prst="rect">
            <a:avLst/>
          </a:prstGeom>
        </p:spPr>
      </p:pic>
      <p:pic>
        <p:nvPicPr>
          <p:cNvPr id="7" name="Рисунок 6" descr="d21f50c10cf0f2dd7bcbbca590ba8a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785926"/>
            <a:ext cx="6072230" cy="3929090"/>
          </a:xfrm>
          <a:prstGeom prst="rect">
            <a:avLst/>
          </a:prstGeom>
        </p:spPr>
      </p:pic>
      <p:pic>
        <p:nvPicPr>
          <p:cNvPr id="10" name="Рисунок 9" descr="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785926"/>
            <a:ext cx="6143668" cy="3771926"/>
          </a:xfrm>
          <a:prstGeom prst="rect">
            <a:avLst/>
          </a:prstGeom>
        </p:spPr>
      </p:pic>
      <p:pic>
        <p:nvPicPr>
          <p:cNvPr id="12" name="Рисунок 11" descr="зая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1714488"/>
            <a:ext cx="614366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9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spitatel.jpg"/>
          <p:cNvPicPr>
            <a:picLocks noChangeAspect="1"/>
          </p:cNvPicPr>
          <p:nvPr/>
        </p:nvPicPr>
        <p:blipFill>
          <a:blip r:embed="rId2"/>
          <a:srcRect l="22144" r="13571"/>
          <a:stretch>
            <a:fillRect/>
          </a:stretch>
        </p:blipFill>
        <p:spPr>
          <a:xfrm>
            <a:off x="5715008" y="3286124"/>
            <a:ext cx="3214710" cy="3143272"/>
          </a:xfrm>
          <a:prstGeom prst="rect">
            <a:avLst/>
          </a:prstGeom>
        </p:spPr>
      </p:pic>
      <p:pic>
        <p:nvPicPr>
          <p:cNvPr id="6" name="Рисунок 5" descr="hello_html_1c40fa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3252309" cy="2288662"/>
          </a:xfrm>
          <a:prstGeom prst="rect">
            <a:avLst/>
          </a:prstGeom>
        </p:spPr>
      </p:pic>
      <p:pic>
        <p:nvPicPr>
          <p:cNvPr id="7" name="Рисунок 6" descr="img4.jpg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86190"/>
            <a:ext cx="3238523" cy="2428892"/>
          </a:xfrm>
          <a:prstGeom prst="rect">
            <a:avLst/>
          </a:prstGeom>
        </p:spPr>
      </p:pic>
      <p:pic>
        <p:nvPicPr>
          <p:cNvPr id="8" name="Рисунок 7" descr="музыкальный руководите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0"/>
            <a:ext cx="3286804" cy="3033415"/>
          </a:xfrm>
          <a:prstGeom prst="rect">
            <a:avLst/>
          </a:prstGeom>
        </p:spPr>
      </p:pic>
      <p:pic>
        <p:nvPicPr>
          <p:cNvPr id="9" name="Рисунок 8" descr="sem-y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143116"/>
            <a:ext cx="345528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Темп, ритм и движения станут </a:t>
            </a:r>
            <a:r>
              <a:rPr lang="ru-RU" b="1" dirty="0" smtClean="0">
                <a:solidFill>
                  <a:srgbClr val="FF0000"/>
                </a:solidFill>
              </a:rPr>
              <a:t>вашими упражнениями</a:t>
            </a:r>
            <a:r>
              <a:rPr lang="ru-RU" b="1" dirty="0" smtClean="0">
                <a:solidFill>
                  <a:schemeClr val="accent1"/>
                </a:solidFill>
              </a:rPr>
              <a:t>, если Вам необходима помощь в коррекции речи!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topoboi.com-28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4815841" cy="2821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46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Темп и ритм – помощники речи</vt:lpstr>
      <vt:lpstr>Слайд 2</vt:lpstr>
      <vt:lpstr>Проект «Использование упражнений на развитие речи, общей моторики, ритма и темпа движений для коррекции речи у детей старшего дошкольного возраста»</vt:lpstr>
      <vt:lpstr>Темп, ритм, движения - это наши упражнения!</vt:lpstr>
      <vt:lpstr>Слайд 5</vt:lpstr>
      <vt:lpstr>Слайд 6</vt:lpstr>
      <vt:lpstr>Темп, ритм и движения станут вашими упражнениями, если Вам необходима помощь в коррекции 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 и ритм – помощники речи</dc:title>
  <dc:creator>user</dc:creator>
  <cp:lastModifiedBy>user</cp:lastModifiedBy>
  <cp:revision>34</cp:revision>
  <dcterms:created xsi:type="dcterms:W3CDTF">2021-01-21T00:27:03Z</dcterms:created>
  <dcterms:modified xsi:type="dcterms:W3CDTF">2021-05-28T03:03:25Z</dcterms:modified>
</cp:coreProperties>
</file>