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949A4-FFFD-4189-A84C-2E5DAF2A2646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7E235-8435-4128-878A-F92EB6FB7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04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7E235-8435-4128-878A-F92EB6FB7AC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53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99695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Развивающая обучающая ситуация «</a:t>
            </a:r>
            <a:r>
              <a:rPr lang="ru-RU" b="1" dirty="0">
                <a:solidFill>
                  <a:srgbClr val="00B050"/>
                </a:solidFill>
              </a:rPr>
              <a:t>Р</a:t>
            </a:r>
            <a:r>
              <a:rPr lang="ru-RU" b="1" dirty="0" smtClean="0">
                <a:solidFill>
                  <a:srgbClr val="00B050"/>
                </a:solidFill>
              </a:rPr>
              <a:t>озовая шляпка»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725144"/>
            <a:ext cx="6400800" cy="72008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Младшая группа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617">
            <a:off x="194400" y="404664"/>
            <a:ext cx="4585534" cy="26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3116926" cy="43924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26" y="1628800"/>
            <a:ext cx="3013968" cy="48794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2160" y="908720"/>
            <a:ext cx="3024336" cy="5085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2419"/>
            <a:ext cx="2329310" cy="21141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4247" y="332656"/>
            <a:ext cx="1895733" cy="166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4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3116926" cy="43924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2160" y="908720"/>
            <a:ext cx="3024336" cy="5085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2419"/>
            <a:ext cx="2329310" cy="21141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4247" y="332656"/>
            <a:ext cx="1895733" cy="1660172"/>
          </a:xfrm>
          <a:prstGeom prst="rect">
            <a:avLst/>
          </a:prstGeom>
        </p:spPr>
      </p:pic>
      <p:sp>
        <p:nvSpPr>
          <p:cNvPr id="6" name="Блок-схема: магнитный диск 5"/>
          <p:cNvSpPr/>
          <p:nvPr/>
        </p:nvSpPr>
        <p:spPr>
          <a:xfrm>
            <a:off x="3563888" y="2564904"/>
            <a:ext cx="1265881" cy="2602199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563888" y="4375014"/>
            <a:ext cx="1265881" cy="926193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3563887" y="4375014"/>
            <a:ext cx="1265881" cy="307852"/>
          </a:xfrm>
          <a:prstGeom prst="flowChartMagneticDisk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5119">
            <a:off x="3492202" y="2580140"/>
            <a:ext cx="1973926" cy="1973926"/>
          </a:xfrm>
          <a:prstGeom prst="rect">
            <a:avLst/>
          </a:prstGeom>
        </p:spPr>
      </p:pic>
      <p:sp>
        <p:nvSpPr>
          <p:cNvPr id="11" name="Блок-схема: магнитный диск 10"/>
          <p:cNvSpPr/>
          <p:nvPr/>
        </p:nvSpPr>
        <p:spPr>
          <a:xfrm>
            <a:off x="3577356" y="3869403"/>
            <a:ext cx="1265881" cy="1440158"/>
          </a:xfrm>
          <a:prstGeom prst="flowChartMagneticDisk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12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3116926" cy="43924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2160" y="908720"/>
            <a:ext cx="3024336" cy="5085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2419"/>
            <a:ext cx="2329310" cy="21141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4247" y="332656"/>
            <a:ext cx="1895733" cy="16601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26" y="1628800"/>
            <a:ext cx="3013968" cy="48794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670">
            <a:off x="3403995" y="964486"/>
            <a:ext cx="2439828" cy="154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4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10</Words>
  <Application>Microsoft Office PowerPoint</Application>
  <PresentationFormat>Экран (4:3)</PresentationFormat>
  <Paragraphs>3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Развивающая обучающая ситуация «Розовая шляпка»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обучающая ситуация «Розовая шляпка»</dc:title>
  <dc:creator>Ольга</dc:creator>
  <cp:lastModifiedBy>Ольга</cp:lastModifiedBy>
  <cp:revision>9</cp:revision>
  <dcterms:created xsi:type="dcterms:W3CDTF">2022-01-09T13:52:43Z</dcterms:created>
  <dcterms:modified xsi:type="dcterms:W3CDTF">2022-02-03T03:55:55Z</dcterms:modified>
</cp:coreProperties>
</file>