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6476256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Развивающая образовательная ситуация «Дружба красок»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Средняя группа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84" y="332656"/>
            <a:ext cx="4896544" cy="609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2996952"/>
            <a:ext cx="2836333" cy="3629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36" y="2132856"/>
            <a:ext cx="3373094" cy="37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5047" r="5041" b="7652"/>
          <a:stretch/>
        </p:blipFill>
        <p:spPr>
          <a:xfrm>
            <a:off x="3758437" y="116632"/>
            <a:ext cx="354986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7883419">
            <a:off x="2046250" y="-1557927"/>
            <a:ext cx="5313275" cy="5072490"/>
          </a:xfrm>
          <a:custGeom>
            <a:avLst/>
            <a:gdLst>
              <a:gd name="connsiteX0" fmla="*/ 0 w 2791135"/>
              <a:gd name="connsiteY0" fmla="*/ 195394 h 2710508"/>
              <a:gd name="connsiteX1" fmla="*/ 2582944 w 2791135"/>
              <a:gd name="connsiteY1" fmla="*/ 233101 h 2710508"/>
              <a:gd name="connsiteX2" fmla="*/ 2639505 w 2791135"/>
              <a:gd name="connsiteY2" fmla="*/ 2523814 h 2710508"/>
              <a:gd name="connsiteX3" fmla="*/ 2658359 w 2791135"/>
              <a:gd name="connsiteY3" fmla="*/ 2570948 h 2710508"/>
              <a:gd name="connsiteX4" fmla="*/ 2658359 w 2791135"/>
              <a:gd name="connsiteY4" fmla="*/ 2514388 h 271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35" h="2710508">
                <a:moveTo>
                  <a:pt x="0" y="195394"/>
                </a:moveTo>
                <a:cubicBezTo>
                  <a:pt x="1071513" y="20212"/>
                  <a:pt x="2143027" y="-154969"/>
                  <a:pt x="2582944" y="233101"/>
                </a:cubicBezTo>
                <a:cubicBezTo>
                  <a:pt x="3022862" y="621171"/>
                  <a:pt x="2626936" y="2134173"/>
                  <a:pt x="2639505" y="2523814"/>
                </a:cubicBezTo>
                <a:cubicBezTo>
                  <a:pt x="2652074" y="2913455"/>
                  <a:pt x="2655217" y="2572519"/>
                  <a:pt x="2658359" y="2570948"/>
                </a:cubicBezTo>
                <a:cubicBezTo>
                  <a:pt x="2661501" y="2569377"/>
                  <a:pt x="2659930" y="2541882"/>
                  <a:pt x="2658359" y="2514388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7331" r="6826" b="8896"/>
          <a:stretch/>
        </p:blipFill>
        <p:spPr>
          <a:xfrm>
            <a:off x="2199740" y="116631"/>
            <a:ext cx="2102178" cy="2045617"/>
          </a:xfrm>
          <a:prstGeom prst="rect">
            <a:avLst/>
          </a:prstGeom>
        </p:spPr>
      </p:pic>
      <p:sp>
        <p:nvSpPr>
          <p:cNvPr id="7" name="Блок-схема: объединение 6"/>
          <p:cNvSpPr/>
          <p:nvPr/>
        </p:nvSpPr>
        <p:spPr>
          <a:xfrm rot="2803714">
            <a:off x="531255" y="1833596"/>
            <a:ext cx="1944216" cy="2232248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6" y="4149079"/>
            <a:ext cx="1680306" cy="23622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89" y="4221088"/>
            <a:ext cx="1930577" cy="1972492"/>
          </a:xfrm>
          <a:prstGeom prst="rect">
            <a:avLst/>
          </a:prstGeom>
        </p:spPr>
      </p:pic>
      <p:sp>
        <p:nvSpPr>
          <p:cNvPr id="5" name="Блок-схема: объединение 4"/>
          <p:cNvSpPr/>
          <p:nvPr/>
        </p:nvSpPr>
        <p:spPr>
          <a:xfrm rot="2838954">
            <a:off x="529747" y="1833597"/>
            <a:ext cx="1944216" cy="2232248"/>
          </a:xfrm>
          <a:prstGeom prst="flowChartMerg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 rot="18445312">
            <a:off x="6776299" y="1856437"/>
            <a:ext cx="1944216" cy="2232248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 rot="21449503">
            <a:off x="3899835" y="4076103"/>
            <a:ext cx="1944216" cy="2232248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 rot="18363794">
            <a:off x="6794578" y="1854699"/>
            <a:ext cx="1940133" cy="2243541"/>
          </a:xfrm>
          <a:prstGeom prst="flowChartMerg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8" y="260648"/>
            <a:ext cx="8034544" cy="626469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95736" y="692696"/>
            <a:ext cx="2160240" cy="19716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02388" y="587268"/>
            <a:ext cx="2346936" cy="21825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02388" y="587268"/>
            <a:ext cx="2346936" cy="2182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7883419">
            <a:off x="2046250" y="-1557927"/>
            <a:ext cx="5313275" cy="5072490"/>
          </a:xfrm>
          <a:custGeom>
            <a:avLst/>
            <a:gdLst>
              <a:gd name="connsiteX0" fmla="*/ 0 w 2791135"/>
              <a:gd name="connsiteY0" fmla="*/ 195394 h 2710508"/>
              <a:gd name="connsiteX1" fmla="*/ 2582944 w 2791135"/>
              <a:gd name="connsiteY1" fmla="*/ 233101 h 2710508"/>
              <a:gd name="connsiteX2" fmla="*/ 2639505 w 2791135"/>
              <a:gd name="connsiteY2" fmla="*/ 2523814 h 2710508"/>
              <a:gd name="connsiteX3" fmla="*/ 2658359 w 2791135"/>
              <a:gd name="connsiteY3" fmla="*/ 2570948 h 2710508"/>
              <a:gd name="connsiteX4" fmla="*/ 2658359 w 2791135"/>
              <a:gd name="connsiteY4" fmla="*/ 2514388 h 271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35" h="2710508">
                <a:moveTo>
                  <a:pt x="0" y="195394"/>
                </a:moveTo>
                <a:cubicBezTo>
                  <a:pt x="1071513" y="20212"/>
                  <a:pt x="2143027" y="-154969"/>
                  <a:pt x="2582944" y="233101"/>
                </a:cubicBezTo>
                <a:cubicBezTo>
                  <a:pt x="3022862" y="621171"/>
                  <a:pt x="2626936" y="2134173"/>
                  <a:pt x="2639505" y="2523814"/>
                </a:cubicBezTo>
                <a:cubicBezTo>
                  <a:pt x="2652074" y="2913455"/>
                  <a:pt x="2655217" y="2572519"/>
                  <a:pt x="2658359" y="2570948"/>
                </a:cubicBezTo>
                <a:cubicBezTo>
                  <a:pt x="2661501" y="2569377"/>
                  <a:pt x="2659930" y="2541882"/>
                  <a:pt x="2658359" y="2514388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6" y="4149079"/>
            <a:ext cx="1680306" cy="2362209"/>
          </a:xfrm>
          <a:prstGeom prst="rect">
            <a:avLst/>
          </a:prstGeom>
        </p:spPr>
      </p:pic>
      <p:sp>
        <p:nvSpPr>
          <p:cNvPr id="5" name="Блок-схема: объединение 4"/>
          <p:cNvSpPr/>
          <p:nvPr/>
        </p:nvSpPr>
        <p:spPr>
          <a:xfrm rot="2838954">
            <a:off x="710861" y="2043773"/>
            <a:ext cx="1944216" cy="2232248"/>
          </a:xfrm>
          <a:prstGeom prst="flowChartMerg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 rot="21449503">
            <a:off x="3899835" y="4076103"/>
            <a:ext cx="1944216" cy="2232248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 rot="18363794">
            <a:off x="6939383" y="1654786"/>
            <a:ext cx="1940133" cy="2243541"/>
          </a:xfrm>
          <a:prstGeom prst="flowChartMerg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 rot="21424885">
            <a:off x="3907489" y="4082677"/>
            <a:ext cx="1944216" cy="2232248"/>
          </a:xfrm>
          <a:prstGeom prst="flowChartMerg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3592"/>
            <a:ext cx="2363135" cy="2363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65" y="3789040"/>
            <a:ext cx="2484001" cy="24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Развивающая образовательная ситуация «Дружба красок»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образовательная ситуация «Дружба красок»</dc:title>
  <dc:creator>Ольга</dc:creator>
  <cp:lastModifiedBy>Ольга</cp:lastModifiedBy>
  <cp:revision>13</cp:revision>
  <dcterms:created xsi:type="dcterms:W3CDTF">2022-01-09T11:34:47Z</dcterms:created>
  <dcterms:modified xsi:type="dcterms:W3CDTF">2022-01-09T13:40:38Z</dcterms:modified>
</cp:coreProperties>
</file>