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Развивающая образовательная ситуация «Цветик </a:t>
            </a:r>
            <a:r>
              <a:rPr lang="ru-RU" b="1" dirty="0" err="1" smtClean="0">
                <a:solidFill>
                  <a:srgbClr val="0070C0"/>
                </a:solidFill>
              </a:rPr>
              <a:t>разноцветик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100811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Старшая группа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790960" y="4302095"/>
            <a:ext cx="184104" cy="2377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1558447" y="2240288"/>
            <a:ext cx="559954" cy="1286244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2248883" y="3642355"/>
            <a:ext cx="1291276" cy="486916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 rot="2012231">
            <a:off x="2102430" y="4901591"/>
            <a:ext cx="508924" cy="117842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323528" y="3689600"/>
            <a:ext cx="1184988" cy="507302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 rot="1609510">
            <a:off x="2200606" y="2554428"/>
            <a:ext cx="559954" cy="1286244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 rot="19696819">
            <a:off x="934695" y="2548429"/>
            <a:ext cx="559954" cy="1286244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 rot="7549694">
            <a:off x="2345851" y="3858142"/>
            <a:ext cx="559954" cy="1286244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 rot="2480459">
            <a:off x="992481" y="4029729"/>
            <a:ext cx="559954" cy="1286244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414236" y="3442520"/>
            <a:ext cx="848376" cy="9105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3" t="13467" r="19129" b="13467"/>
          <a:stretch/>
        </p:blipFill>
        <p:spPr>
          <a:xfrm flipH="1">
            <a:off x="6139259" y="1440083"/>
            <a:ext cx="3063240" cy="50109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653" y="476672"/>
            <a:ext cx="3260770" cy="452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1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790960" y="4353100"/>
            <a:ext cx="184104" cy="2377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90960" y="4302094"/>
            <a:ext cx="184104" cy="24284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2208703" y="3654351"/>
            <a:ext cx="1291276" cy="556255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 rot="1737756">
            <a:off x="2091920" y="4927093"/>
            <a:ext cx="508924" cy="117842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323528" y="3689600"/>
            <a:ext cx="1184988" cy="507302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 rot="1609510">
            <a:off x="2200606" y="2554428"/>
            <a:ext cx="559954" cy="1286244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 rot="19696819">
            <a:off x="934695" y="2548429"/>
            <a:ext cx="559954" cy="1286244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 rot="7549694">
            <a:off x="2345851" y="3858142"/>
            <a:ext cx="559954" cy="1286244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 rot="2480459">
            <a:off x="1029559" y="4029729"/>
            <a:ext cx="559954" cy="1286244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414236" y="3442520"/>
            <a:ext cx="848376" cy="9105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3" t="13467" r="19129" b="13467"/>
          <a:stretch/>
        </p:blipFill>
        <p:spPr>
          <a:xfrm flipH="1">
            <a:off x="7236296" y="2583819"/>
            <a:ext cx="1685282" cy="27568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78198"/>
            <a:ext cx="2535459" cy="3521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4002" y="2700415"/>
            <a:ext cx="2916075" cy="3867920"/>
          </a:xfrm>
          <a:prstGeom prst="rect">
            <a:avLst/>
          </a:prstGeom>
        </p:spPr>
      </p:pic>
      <p:sp>
        <p:nvSpPr>
          <p:cNvPr id="19" name="Блок-схема: узел 18"/>
          <p:cNvSpPr/>
          <p:nvPr/>
        </p:nvSpPr>
        <p:spPr>
          <a:xfrm rot="2012231">
            <a:off x="2008043" y="4847704"/>
            <a:ext cx="664161" cy="1287028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 rot="19007440">
            <a:off x="1131722" y="5285836"/>
            <a:ext cx="508924" cy="117842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 rot="19184916">
            <a:off x="1018526" y="5289053"/>
            <a:ext cx="690673" cy="1249532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1603035" y="2270810"/>
            <a:ext cx="559954" cy="117171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1603035" y="2184003"/>
            <a:ext cx="559954" cy="1286244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296652" y="3642355"/>
            <a:ext cx="1184988" cy="572827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2208703" y="3642355"/>
            <a:ext cx="1291276" cy="554547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 rot="7549694">
            <a:off x="2346616" y="3879563"/>
            <a:ext cx="594267" cy="1286244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 rot="2480459">
            <a:off x="977476" y="4052829"/>
            <a:ext cx="629899" cy="1286244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89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9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Развивающая образовательная ситуация «Цветик разноцветик»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образовательная ситуация «Цветик разноцветик»</dc:title>
  <dc:creator>Ольга</dc:creator>
  <cp:lastModifiedBy>Ольга</cp:lastModifiedBy>
  <cp:revision>10</cp:revision>
  <dcterms:created xsi:type="dcterms:W3CDTF">2022-03-13T10:11:36Z</dcterms:created>
  <dcterms:modified xsi:type="dcterms:W3CDTF">2022-03-13T14:41:34Z</dcterms:modified>
</cp:coreProperties>
</file>