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Развивающая образовательная ситуация «Приглашение на бал»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79208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9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7" r="20227"/>
          <a:stretch/>
        </p:blipFill>
        <p:spPr>
          <a:xfrm>
            <a:off x="3347864" y="404664"/>
            <a:ext cx="3318422" cy="59698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4" r="24000"/>
          <a:stretch/>
        </p:blipFill>
        <p:spPr>
          <a:xfrm>
            <a:off x="93000" y="404664"/>
            <a:ext cx="3365462" cy="59812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1" t="2591" r="25224" b="-2591"/>
          <a:stretch/>
        </p:blipFill>
        <p:spPr>
          <a:xfrm>
            <a:off x="6300192" y="404664"/>
            <a:ext cx="2737481" cy="613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97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Развивающая образовательная ситуация «Приглашение на бал»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образовательная ситуация «Приглашение на бал»</dc:title>
  <dc:creator>Ольга</dc:creator>
  <cp:lastModifiedBy>Ольга</cp:lastModifiedBy>
  <cp:revision>1</cp:revision>
  <dcterms:created xsi:type="dcterms:W3CDTF">2022-03-13T14:54:17Z</dcterms:created>
  <dcterms:modified xsi:type="dcterms:W3CDTF">2022-03-13T15:32:29Z</dcterms:modified>
</cp:coreProperties>
</file>