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A1512-6071-4C0A-B15F-297A62D52003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г. Иркутска </a:t>
            </a:r>
            <a:b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детский сад №61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6864" cy="37444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Мы- читающая семья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Викторина по произведениям Н.Н.Носова и В.Ю.Драгунского</a:t>
            </a: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 Горбунова Инна Владимировна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08912" cy="201622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звали 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Носова и Драгунского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Алексей и Виктор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Николай и Вячеслав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Николай и </a:t>
            </a:r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иктор </a:t>
            </a:r>
          </a:p>
          <a:p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называется рассказ, в котором Мишутка и Стасик сочиняют небылицы  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«Фантазеры»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«Где это видано, где это слыхано»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«Затейники»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кидал Володя в шляпу в рассказе «Живая шляпа»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Манную кашу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Огурец 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Картофель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С каким сказочным героем обычно сравнивала Дениску мама перед обедом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котом Васькой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 Ягой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Кощеем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Какого размера была заплатка на штанах у Бобки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rgbClr val="0070C0"/>
              </a:solidFill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С огурец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С арбуз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С репку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делал на даче Павлик в рассказе «Про репку»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Учил английский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Играл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Сажал огород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какой крупы варили кашу в рассказе «Мишкина каша»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манки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пшена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гречки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МОЛОДЦЫ!!!</a:t>
            </a:r>
            <a:endParaRPr lang="ru-RU" sz="8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143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Муниципальное бюджетное дошкольное образовательное учреждение г. Иркутска  детский сад №61</vt:lpstr>
      <vt:lpstr>Как звали  Носова и Драгунского</vt:lpstr>
      <vt:lpstr>Как называется рассказ, в котором Мишутка и Стасик сочиняют небылицы   </vt:lpstr>
      <vt:lpstr>Что кидал Володя в шляпу в рассказе «Живая шляпа»</vt:lpstr>
      <vt:lpstr>С каким сказочным героем обычно сравнивала Дениску мама перед обедом</vt:lpstr>
      <vt:lpstr>Какого размера была заплатка на штанах у Бобки</vt:lpstr>
      <vt:lpstr>Что делал на даче Павлик в рассказе «Про репку»</vt:lpstr>
      <vt:lpstr>Из какой крупы варили кашу в рассказе «Мишкина каша»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горбуновы</dc:creator>
  <cp:lastModifiedBy>Пользователь</cp:lastModifiedBy>
  <cp:revision>23</cp:revision>
  <dcterms:created xsi:type="dcterms:W3CDTF">2022-03-12T15:47:57Z</dcterms:created>
  <dcterms:modified xsi:type="dcterms:W3CDTF">2022-03-18T05:36:13Z</dcterms:modified>
</cp:coreProperties>
</file>