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71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8D5A-06D5-49CC-9427-C059DB73CA72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0326-7328-47E1-BA96-5C72AFA86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8D5A-06D5-49CC-9427-C059DB73CA72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0326-7328-47E1-BA96-5C72AFA86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8D5A-06D5-49CC-9427-C059DB73CA72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0326-7328-47E1-BA96-5C72AFA86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8D5A-06D5-49CC-9427-C059DB73CA72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0326-7328-47E1-BA96-5C72AFA86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8D5A-06D5-49CC-9427-C059DB73CA72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0326-7328-47E1-BA96-5C72AFA86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8D5A-06D5-49CC-9427-C059DB73CA72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0326-7328-47E1-BA96-5C72AFA86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8D5A-06D5-49CC-9427-C059DB73CA72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0326-7328-47E1-BA96-5C72AFA86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8D5A-06D5-49CC-9427-C059DB73CA72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0326-7328-47E1-BA96-5C72AFA86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8D5A-06D5-49CC-9427-C059DB73CA72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0326-7328-47E1-BA96-5C72AFA86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8D5A-06D5-49CC-9427-C059DB73CA72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0326-7328-47E1-BA96-5C72AFA86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8D5A-06D5-49CC-9427-C059DB73CA72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0326-7328-47E1-BA96-5C72AFA86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98D5A-06D5-49CC-9427-C059DB73CA72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90326-7328-47E1-BA96-5C72AFA86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808311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/>
              <a:t>Варианты домашних заданий  для родителей и ребенка при взаимодействии детского сада и семьи при подготовке к школе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077072"/>
            <a:ext cx="3816424" cy="208823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Выполнила: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Педагог-психолог детский сад 61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Трескина М. </a:t>
            </a:r>
            <a:r>
              <a:rPr lang="ru-RU" b="1" smtClean="0">
                <a:solidFill>
                  <a:schemeClr val="tx1"/>
                </a:solidFill>
              </a:rPr>
              <a:t>А.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од университет 2022 март\doska-raskraska-195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3384376" cy="3888432"/>
          </a:xfrm>
          <a:prstGeom prst="rect">
            <a:avLst/>
          </a:prstGeom>
          <a:noFill/>
        </p:spPr>
      </p:pic>
      <p:pic>
        <p:nvPicPr>
          <p:cNvPr id="1027" name="Picture 3" descr="E:\род университет 2022 март\собачка маленька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4098978" cy="3842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род университет 2022 март\бабуш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73120"/>
            <a:ext cx="6120680" cy="5364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Благодарим за внимание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24" y="1600200"/>
            <a:ext cx="716275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Игры на сравнение предметов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3968" y="3861048"/>
            <a:ext cx="1440160" cy="8206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Маша</a:t>
            </a:r>
            <a:endParaRPr lang="ru-RU" dirty="0"/>
          </a:p>
        </p:txBody>
      </p:sp>
      <p:pic>
        <p:nvPicPr>
          <p:cNvPr id="7" name="Picture 2" descr="C:\Users\Маша\Documents\dfe329acae1199c0320e26eb96a3f86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268760"/>
            <a:ext cx="2808312" cy="4608512"/>
          </a:xfrm>
          <a:prstGeom prst="rect">
            <a:avLst/>
          </a:prstGeom>
          <a:noFill/>
        </p:spPr>
      </p:pic>
      <p:pic>
        <p:nvPicPr>
          <p:cNvPr id="8" name="Picture 2" descr="C:\Users\Маша\Documents\1614565648_68-p-kartinka-devochki-na-belom-fone-7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2520280" cy="3816424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1043608" y="5877272"/>
            <a:ext cx="1450504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Ира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C:\Users\Маша\Documents\122e2117f682a88b621ac8da7c332b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420888"/>
            <a:ext cx="2398713" cy="3542035"/>
          </a:xfrm>
          <a:prstGeom prst="rect">
            <a:avLst/>
          </a:prstGeom>
          <a:noFill/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7092280" y="5949280"/>
            <a:ext cx="1450504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Катя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4211960" y="5949280"/>
            <a:ext cx="1450504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Маша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ша\Documents\dfe329acae1199c0320e26eb96a3f86b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908720"/>
            <a:ext cx="3384376" cy="4608512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779912" y="5877272"/>
            <a:ext cx="1450504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Маша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ша\Documents\122e2117f682a88b621ac8da7c332b0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908720"/>
            <a:ext cx="2398337" cy="3903014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139952" y="4941168"/>
            <a:ext cx="1450504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Катя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 « Чем похожи</a:t>
            </a:r>
            <a:r>
              <a:rPr lang="en-US" b="1" dirty="0" smtClean="0"/>
              <a:t>?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4" name="Picture 3" descr="D:\род университет 2022 март\1614552260_97-p-kartinka-romashki-na-belom-fone-1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3672408" cy="4392488"/>
          </a:xfrm>
          <a:prstGeom prst="rect">
            <a:avLst/>
          </a:prstGeom>
          <a:noFill/>
        </p:spPr>
      </p:pic>
      <p:pic>
        <p:nvPicPr>
          <p:cNvPr id="2054" name="Picture 6" descr="E:\dandelion-clip-art-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731" y="1628800"/>
            <a:ext cx="4579318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од университет 2022 март\cucumber-00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183241" cy="3761724"/>
          </a:xfrm>
          <a:prstGeom prst="rect">
            <a:avLst/>
          </a:prstGeom>
          <a:noFill/>
        </p:spPr>
      </p:pic>
      <p:pic>
        <p:nvPicPr>
          <p:cNvPr id="3075" name="Picture 3" descr="E:\род университет 2022 март\tomato-clip-art-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72816"/>
            <a:ext cx="3903471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од университет 2022 март\bmw-cars-png-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628800"/>
            <a:ext cx="4860032" cy="3096344"/>
          </a:xfrm>
          <a:prstGeom prst="rect">
            <a:avLst/>
          </a:prstGeom>
          <a:noFill/>
        </p:spPr>
      </p:pic>
      <p:pic>
        <p:nvPicPr>
          <p:cNvPr id="1028" name="Picture 4" descr="D:\род университет 2022 март\36728-blue-bus-clipart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4355976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од университет 2022 март\pen_00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4176464" cy="3600400"/>
          </a:xfrm>
          <a:prstGeom prst="rect">
            <a:avLst/>
          </a:prstGeom>
          <a:noFill/>
        </p:spPr>
      </p:pic>
      <p:pic>
        <p:nvPicPr>
          <p:cNvPr id="7" name="Picture 2" descr="D:\род университет 2022 март\1614560246_66-p-karandash-na-belom-fone-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268760"/>
            <a:ext cx="3384376" cy="4452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 Ответь на вопросы»</a:t>
            </a:r>
            <a:endParaRPr lang="ru-RU" dirty="0"/>
          </a:p>
        </p:txBody>
      </p:sp>
      <p:pic>
        <p:nvPicPr>
          <p:cNvPr id="4098" name="Picture 2" descr="D:\род университет 2022 март\оса и соба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06354"/>
            <a:ext cx="3504026" cy="2490798"/>
          </a:xfrm>
          <a:prstGeom prst="rect">
            <a:avLst/>
          </a:prstGeom>
          <a:noFill/>
        </p:spPr>
      </p:pic>
      <p:pic>
        <p:nvPicPr>
          <p:cNvPr id="4100" name="Picture 4" descr="D:\род университет 2022 март\depositphotos_79399802-stock-illustration-cartoon-girl-daydreaming-at-wind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88840"/>
            <a:ext cx="3240360" cy="31302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53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Варианты домашних заданий  для родителей и ребенка при взаимодействии детского сада и семьи при подготовке к школе</vt:lpstr>
      <vt:lpstr>Игры на сравнение предметов</vt:lpstr>
      <vt:lpstr>Слайд 3</vt:lpstr>
      <vt:lpstr>Слайд 4</vt:lpstr>
      <vt:lpstr>Игра « Чем похожи?»</vt:lpstr>
      <vt:lpstr>Слайд 6</vt:lpstr>
      <vt:lpstr>Слайд 7</vt:lpstr>
      <vt:lpstr>Слайд 8</vt:lpstr>
      <vt:lpstr>Игра « Ответь на вопросы»</vt:lpstr>
      <vt:lpstr>Слайд 10</vt:lpstr>
      <vt:lpstr>Слайд 11</vt:lpstr>
      <vt:lpstr>Благодарим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Варианты домашних заданий  для родителей и ребенка при взаимодействии детского сада и семьи при подготовке к школе</dc:title>
  <dc:creator>Work</dc:creator>
  <cp:lastModifiedBy>Маша</cp:lastModifiedBy>
  <cp:revision>43</cp:revision>
  <dcterms:created xsi:type="dcterms:W3CDTF">2022-03-14T03:51:35Z</dcterms:created>
  <dcterms:modified xsi:type="dcterms:W3CDTF">2022-03-20T10:52:13Z</dcterms:modified>
</cp:coreProperties>
</file>