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sldIdLst>
    <p:sldId id="298" r:id="rId3"/>
    <p:sldId id="262" r:id="rId4"/>
    <p:sldId id="265" r:id="rId5"/>
    <p:sldId id="271" r:id="rId6"/>
    <p:sldId id="274" r:id="rId7"/>
    <p:sldId id="277" r:id="rId8"/>
    <p:sldId id="280" r:id="rId9"/>
    <p:sldId id="286" r:id="rId10"/>
    <p:sldId id="289" r:id="rId11"/>
    <p:sldId id="295" r:id="rId12"/>
    <p:sldId id="301" r:id="rId13"/>
    <p:sldId id="304" r:id="rId14"/>
    <p:sldId id="307" r:id="rId15"/>
    <p:sldId id="313" r:id="rId16"/>
    <p:sldId id="316" r:id="rId17"/>
    <p:sldId id="319" r:id="rId18"/>
    <p:sldId id="322" r:id="rId19"/>
    <p:sldId id="32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0" autoAdjust="0"/>
  </p:normalViewPr>
  <p:slideViewPr>
    <p:cSldViewPr>
      <p:cViewPr>
        <p:scale>
          <a:sx n="73" d="100"/>
          <a:sy n="73" d="100"/>
        </p:scale>
        <p:origin x="-136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6417901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41928643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1324927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8419941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2444196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5825923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30203940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4512626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48472435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5705587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9814764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5EE203-C6D4-4E46-9F6C-859D52711A73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A7E61D-6BE5-4785-A8BF-F7132691B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E9849B-26E2-4C2C-96B4-FB00A886C4BC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8474CA-1CB4-4298-B318-6063CA6BBC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260556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png"/><Relationship Id="rId7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1.gif"/><Relationship Id="rId5" Type="http://schemas.openxmlformats.org/officeDocument/2006/relationships/image" Target="../media/image90.jpe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b="1" smtClean="0"/>
              <a:t>Я готовлюсь стать учеником</a:t>
            </a:r>
            <a:r>
              <a:rPr lang="ru-RU" smtClean="0"/>
              <a:t/>
            </a:r>
            <a:br>
              <a:rPr lang="ru-RU" smtClean="0"/>
            </a:br>
            <a:r>
              <a:rPr lang="ru-RU" sz="3100" smtClean="0"/>
              <a:t>(Приложение к Тетради для психологической подготовки ребёнка к школе Половниковой О.К., Севостьяновой Е.П.)</a:t>
            </a:r>
            <a:endParaRPr lang="ru-RU" sz="31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3320" y="2708920"/>
            <a:ext cx="5720680" cy="36004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Подготовил педагог-психолог Трескина М.А.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467544" y="2420888"/>
            <a:ext cx="180254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4716016" y="3550982"/>
            <a:ext cx="3904390" cy="33070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878021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Подготовка к школе\Задания на конкурс готовлюсь стать учеником\картинки для тетради часть 1\brevno-na-prozrachnom-fo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764704"/>
            <a:ext cx="1847465" cy="936104"/>
          </a:xfrm>
          <a:prstGeom prst="rect">
            <a:avLst/>
          </a:prstGeom>
          <a:noFill/>
        </p:spPr>
      </p:pic>
      <p:pic>
        <p:nvPicPr>
          <p:cNvPr id="7" name="Picture 2" descr="E:\Подготовка к школе\Задания на конкурс готовлюсь стать учеником\картинки для тетради часть 1\Yoga-Mat-Transparent-Background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67744" y="2132856"/>
            <a:ext cx="2088232" cy="1614913"/>
          </a:xfrm>
          <a:prstGeom prst="rect">
            <a:avLst/>
          </a:prstGeom>
          <a:noFill/>
        </p:spPr>
      </p:pic>
      <p:pic>
        <p:nvPicPr>
          <p:cNvPr id="9" name="Picture 3" descr="E:\Подготовка к школе\Задания на конкурс готовлюсь стать учеником\картинки для тетради часть 1\milk_PNG9832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40152" y="548680"/>
            <a:ext cx="1320004" cy="1698589"/>
          </a:xfrm>
          <a:prstGeom prst="rect">
            <a:avLst/>
          </a:prstGeom>
          <a:noFill/>
        </p:spPr>
      </p:pic>
      <p:pic>
        <p:nvPicPr>
          <p:cNvPr id="10" name="Picture 4" descr="E:\Подготовка к школе\Задания на конкурс готовлюсь стать учеником\картинки для тетради часть 1\wheat-clip-art-57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64288" y="260648"/>
            <a:ext cx="1679720" cy="2019592"/>
          </a:xfrm>
          <a:prstGeom prst="rect">
            <a:avLst/>
          </a:prstGeom>
          <a:noFill/>
        </p:spPr>
      </p:pic>
      <p:pic>
        <p:nvPicPr>
          <p:cNvPr id="11" name="Picture 12" descr="C:\Users\Маша\Documents\картинки для тетради часть 1\1614578272_25-p-sir-na-belom-fone-36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67545" y="4293096"/>
            <a:ext cx="1728192" cy="1478414"/>
          </a:xfrm>
          <a:prstGeom prst="rect">
            <a:avLst/>
          </a:prstGeom>
          <a:noFill/>
        </p:spPr>
      </p:pic>
      <p:pic>
        <p:nvPicPr>
          <p:cNvPr id="12" name="Picture 20" descr="E:\Подготовка к школе\Задания на конкурс готовлюсь стать учеником\картинки для тетради часть 1\87057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188706" y="4221088"/>
            <a:ext cx="1955294" cy="1588677"/>
          </a:xfrm>
          <a:prstGeom prst="rect">
            <a:avLst/>
          </a:prstGeom>
          <a:noFill/>
        </p:spPr>
      </p:pic>
      <p:pic>
        <p:nvPicPr>
          <p:cNvPr id="13" name="Picture 5" descr="E:\Подготовка к школе\Задания на конкурс готовлюсь стать учеником\картинки для тетради часть 1\stul-1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771800" y="3645024"/>
            <a:ext cx="1965504" cy="2376264"/>
          </a:xfrm>
          <a:prstGeom prst="rect">
            <a:avLst/>
          </a:prstGeom>
          <a:noFill/>
        </p:spPr>
      </p:pic>
      <p:pic>
        <p:nvPicPr>
          <p:cNvPr id="9221" name="Picture 5" descr="E:\Подготовка к школе\Задания на конкурс готовлюсь стать учеником\картинки для тетради часть 1\Baguette-Bread-PNG-Transparent-Image (1)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860032" y="4293096"/>
            <a:ext cx="1579240" cy="15792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2.87697E-06 L -0.17708 0.38598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1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-3.54302E-06 L -0.62136 -0.00023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525 L 0.27604 -0.28261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1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3.87604E-06 L 0.0026 0.22017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8118 L 0.23629 -0.44611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-2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3.46901E-06 L -0.36337 -0.03978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02637 L 0.5684 0.70814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34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4.14431E-06 L 0.22048 0.16766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-111"/>
          <a:stretch>
            <a:fillRect/>
          </a:stretch>
        </p:blipFill>
        <p:spPr>
          <a:xfrm rot="8031915">
            <a:off x="1496525" y="347029"/>
            <a:ext cx="733849" cy="2567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3354">
            <a:off x="6379287" y="4012710"/>
            <a:ext cx="1228516" cy="2292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5" b="42"/>
          <a:stretch>
            <a:fillRect/>
          </a:stretch>
        </p:blipFill>
        <p:spPr>
          <a:xfrm>
            <a:off x="3635896" y="2204864"/>
            <a:ext cx="2293333" cy="228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129"/>
          <a:stretch>
            <a:fillRect/>
          </a:stretch>
        </p:blipFill>
        <p:spPr>
          <a:xfrm rot="13851780">
            <a:off x="7315786" y="1392646"/>
            <a:ext cx="743321" cy="2600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53"/>
          <a:stretch>
            <a:fillRect/>
          </a:stretch>
        </p:blipFill>
        <p:spPr>
          <a:xfrm rot="2395889">
            <a:off x="3492359" y="4415002"/>
            <a:ext cx="716019" cy="2505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299">
            <a:off x="5094822" y="125318"/>
            <a:ext cx="1039143" cy="1939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02330">
            <a:off x="1093553" y="3984825"/>
            <a:ext cx="1124663" cy="2098609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77925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>
          <a:xfrm>
            <a:off x="539552" y="2924944"/>
            <a:ext cx="2008000" cy="3401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6012160" y="2996952"/>
            <a:ext cx="2027561" cy="34346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2163898" cy="328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836712"/>
            <a:ext cx="1148553" cy="1640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0648"/>
            <a:ext cx="1152127" cy="12719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26" y="1033321"/>
            <a:ext cx="1436217" cy="1723461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757799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6945 L 0.76372 0.5944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5" y="262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08842 L 0.08281 0.41389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1.11111E-06 L -0.51962 0.5588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-110"/>
          <a:stretch>
            <a:fillRect/>
          </a:stretch>
        </p:blipFill>
        <p:spPr>
          <a:xfrm>
            <a:off x="539552" y="548680"/>
            <a:ext cx="1429157" cy="23488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2"/>
            <a:ext cx="2085442" cy="1916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1242176" cy="1148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20443"/>
            <a:ext cx="2543251" cy="1554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-28" b="96"/>
          <a:stretch>
            <a:fillRect/>
          </a:stretch>
        </p:blipFill>
        <p:spPr>
          <a:xfrm>
            <a:off x="3903352" y="4359819"/>
            <a:ext cx="1617505" cy="1981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73" y="4437112"/>
            <a:ext cx="1982353" cy="1986610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124180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3843 L -0.325 0.00695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3.7037E-07 L 0.62465 -0.00347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-4.07407E-06 L -0.32552 -0.02801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2088232" cy="28775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03" y="1009303"/>
            <a:ext cx="1863023" cy="2414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65" y="1196752"/>
            <a:ext cx="2234741" cy="24329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39"/>
          <a:stretch>
            <a:fillRect/>
          </a:stretch>
        </p:blipFill>
        <p:spPr>
          <a:xfrm>
            <a:off x="971600" y="3717032"/>
            <a:ext cx="1944216" cy="2705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284" b="-138"/>
          <a:stretch>
            <a:fillRect/>
          </a:stretch>
        </p:blipFill>
        <p:spPr>
          <a:xfrm>
            <a:off x="7608764" y="3861048"/>
            <a:ext cx="1345842" cy="1060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205" y="4919939"/>
            <a:ext cx="1642875" cy="13594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194">
            <a:off x="7442547" y="5614031"/>
            <a:ext cx="1502763" cy="845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004">
            <a:off x="5580112" y="4149080"/>
            <a:ext cx="1483659" cy="1783942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4155225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208 L -0.67952 -0.64259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3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75 L -0.0125 -0.42153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733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4.81481E-06 L 0.26528 -0.44908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2245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4.44444E-06 L -0.77951 0.20995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76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5652120" y="1556792"/>
            <a:ext cx="2853327" cy="17724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6216075" y="3628822"/>
            <a:ext cx="2481776" cy="2233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323528" y="404664"/>
            <a:ext cx="3125036" cy="3861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3635896" y="3363483"/>
            <a:ext cx="3182868" cy="2116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 rot="16200000">
            <a:off x="2184913" y="4492560"/>
            <a:ext cx="1910217" cy="2320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 rot="818824">
            <a:off x="4139952" y="5479518"/>
            <a:ext cx="4556079" cy="765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234333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37" y="2016006"/>
            <a:ext cx="1675172" cy="18326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5787"/>
            <a:ext cx="2050173" cy="20141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73" b="-93"/>
          <a:stretch>
            <a:fillRect/>
          </a:stretch>
        </p:blipFill>
        <p:spPr>
          <a:xfrm>
            <a:off x="-252536" y="2423192"/>
            <a:ext cx="9217024" cy="4454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62" y="4293096"/>
            <a:ext cx="3276726" cy="2194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2462" y="404664"/>
            <a:ext cx="2367116" cy="14604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764704"/>
            <a:ext cx="1901952" cy="2771210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38969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0312" y="524432"/>
            <a:ext cx="1630645" cy="24384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23528" y="3749451"/>
            <a:ext cx="1691680" cy="28657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rcRect r="131"/>
          <a:stretch>
            <a:fillRect/>
          </a:stretch>
        </p:blipFill>
        <p:spPr>
          <a:xfrm>
            <a:off x="107504" y="1065857"/>
            <a:ext cx="1584176" cy="2683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3792"/>
            <a:ext cx="1983048" cy="1421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7772">
            <a:off x="2630019" y="2911987"/>
            <a:ext cx="2033599" cy="12548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71" y="2759300"/>
            <a:ext cx="1509926" cy="2135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99" y="1700807"/>
            <a:ext cx="1848981" cy="14714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8256">
            <a:off x="4328684" y="3406150"/>
            <a:ext cx="2195736" cy="10163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m="http://schemas.openxmlformats.org/officeDocument/2006/math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53136"/>
            <a:ext cx="1606022" cy="1511227"/>
          </a:xfrm>
          <a:prstGeom prst="rect">
            <a:avLst/>
          </a:prstGeom>
        </p:spPr>
      </p:pic>
    </p:spTree>
    <p:extLst>
      <p:ext uri="{BB962C8B-B14F-4D97-AF65-F5344CB8AC3E}">
        <p14:creationId xmlns:wp="http://schemas.openxmlformats.org/drawingml/2006/wordprocessingDrawing" xmlns:w="http://schemas.openxmlformats.org/wordprocessingml/2006/main" xmlns:p159="http://schemas.microsoft.com/office/powerpoint/2015/09/main" xmlns:p15="http://schemas.microsoft.com/office/powerpoint/2012/main" xmlns:mc="http://schemas.openxmlformats.org/markup-compatibility/2006" xmlns:m="http://schemas.openxmlformats.org/officeDocument/2006/math" xmlns:a14="http://schemas.microsoft.com/office/drawing/2010/main" xmlns="" xmlns:p14="http://schemas.microsoft.com/office/powerpoint/2010/main" val="1942851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1 0.00532 L 0.40834 -0.4252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2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398 L -0.34739 0.45787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5764 L 0.18004 0.26759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048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95 -0.07755 L -0.3368 -0.44514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88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06 3.7037E-06 L -0.05642 -0.29977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0.09954 L -0.1441 0.267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323528" y="692696"/>
            <a:ext cx="2746822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3244159" y="1101891"/>
            <a:ext cx="3366527" cy="1951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 flipH="1">
            <a:off x="3419872" y="3287904"/>
            <a:ext cx="2041376" cy="31489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6446464" y="4149080"/>
            <a:ext cx="2541992" cy="22877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 flipH="1">
            <a:off x="6619084" y="298125"/>
            <a:ext cx="2196752" cy="33534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774582" y="3685997"/>
            <a:ext cx="1960235" cy="27394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7404744" y="4941168"/>
            <a:ext cx="1726381" cy="17250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1883631" y="4581128"/>
            <a:ext cx="1726381" cy="17250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6854269" y="2102746"/>
            <a:ext cx="1726381" cy="172503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4644008" y="4739537"/>
            <a:ext cx="1451514" cy="1408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3347864" y="1939426"/>
            <a:ext cx="1451514" cy="140821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wp="http://schemas.openxmlformats.org/drawingml/2006/wordprocessingDrawing" xmlns:w="http://schemas.openxmlformats.org/wordprocessingml/2006/main" xmlns:m="http://schemas.openxmlformats.org/officeDocument/2006/math" val="0"/>
              </a:ext>
            </a:extLst>
          </a:blip>
          <a:stretch>
            <a:fillRect/>
          </a:stretch>
        </p:blipFill>
        <p:spPr>
          <a:xfrm>
            <a:off x="1043608" y="1772816"/>
            <a:ext cx="1451514" cy="1408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p159="http://schemas.microsoft.com/office/powerpoint/2015/09/main" xmlns:p15="http://schemas.microsoft.com/office/powerpoint/2012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90285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ша\Documents\картинки для тетради часть 1\hello_html_37f768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476672"/>
            <a:ext cx="2597011" cy="1728192"/>
          </a:xfrm>
          <a:prstGeom prst="rect">
            <a:avLst/>
          </a:prstGeom>
          <a:noFill/>
        </p:spPr>
      </p:pic>
      <p:pic>
        <p:nvPicPr>
          <p:cNvPr id="1027" name="Picture 3" descr="C:\Users\Маша\Documents\картинки для тетради часть 1\0d1d5685fd1d4f0bf5db04494aa84c46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16216" y="404664"/>
            <a:ext cx="2368387" cy="1707084"/>
          </a:xfrm>
          <a:prstGeom prst="rect">
            <a:avLst/>
          </a:prstGeom>
          <a:noFill/>
        </p:spPr>
      </p:pic>
      <p:pic>
        <p:nvPicPr>
          <p:cNvPr id="1029" name="Picture 5" descr="C:\Users\Маша\Documents\картинки для тетради часть 1\listopad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3861048"/>
            <a:ext cx="2759968" cy="2069976"/>
          </a:xfrm>
          <a:prstGeom prst="rect">
            <a:avLst/>
          </a:prstGeom>
          <a:noFill/>
        </p:spPr>
      </p:pic>
      <p:pic>
        <p:nvPicPr>
          <p:cNvPr id="9" name="Picture 2" descr="C:\Users\Маша\Documents\картинки для тетради часть 1\naseko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724128" y="4077072"/>
            <a:ext cx="2995638" cy="1872208"/>
          </a:xfrm>
          <a:prstGeom prst="rect">
            <a:avLst/>
          </a:prstGeom>
          <a:noFill/>
        </p:spPr>
      </p:pic>
      <p:pic>
        <p:nvPicPr>
          <p:cNvPr id="1031" name="Picture 7" descr="C:\Users\Маша\Documents\картинки для тетради часть 1\png-clipart-icicle-snow-drawing-child-drop-snow-horse-angl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79912" y="5013176"/>
            <a:ext cx="1584176" cy="1036755"/>
          </a:xfrm>
          <a:prstGeom prst="rect">
            <a:avLst/>
          </a:prstGeom>
          <a:noFill/>
        </p:spPr>
      </p:pic>
      <p:pic>
        <p:nvPicPr>
          <p:cNvPr id="1032" name="Picture 8" descr="C:\Users\Маша\Documents\картинки для тетради часть 1\png-clipart-bird-owl-parrot-bird-animals-branch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792" y="2708920"/>
            <a:ext cx="1477938" cy="985292"/>
          </a:xfrm>
          <a:prstGeom prst="rect">
            <a:avLst/>
          </a:prstGeom>
          <a:noFill/>
        </p:spPr>
      </p:pic>
      <p:pic>
        <p:nvPicPr>
          <p:cNvPr id="14" name="Picture 9" descr="C:\Users\Маша\Documents\картинки для тетради часть 1\16a076ed6719a8da4817991f7aa73e46--birthday-month-diy-birthday-gift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355976" y="3212976"/>
            <a:ext cx="864096" cy="1151737"/>
          </a:xfrm>
          <a:prstGeom prst="rect">
            <a:avLst/>
          </a:prstGeom>
          <a:noFill/>
        </p:spPr>
      </p:pic>
      <p:pic>
        <p:nvPicPr>
          <p:cNvPr id="18" name="Picture 5" descr="C:\Users\Маша\Documents\картинки для тетради часть 1\2503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380312" y="2924944"/>
            <a:ext cx="1023142" cy="653852"/>
          </a:xfrm>
          <a:prstGeom prst="rect">
            <a:avLst/>
          </a:prstGeom>
          <a:noFill/>
        </p:spPr>
      </p:pic>
      <p:pic>
        <p:nvPicPr>
          <p:cNvPr id="20" name="Picture 7" descr="C:\Users\Маша\Documents\картинки для тетради часть 1\91bb3d6e414f7540415fe67dea296c2c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139952" y="1628800"/>
            <a:ext cx="1183432" cy="1183432"/>
          </a:xfrm>
          <a:prstGeom prst="rect">
            <a:avLst/>
          </a:prstGeom>
          <a:noFill/>
        </p:spPr>
      </p:pic>
      <p:pic>
        <p:nvPicPr>
          <p:cNvPr id="21" name="Picture 8" descr="C:\Users\Маша\Documents\картинки для тетради часть 1\tree-clipart-transparent-91-700x863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491880" y="332656"/>
            <a:ext cx="1168148" cy="1440160"/>
          </a:xfrm>
          <a:prstGeom prst="rect">
            <a:avLst/>
          </a:prstGeom>
          <a:noFill/>
        </p:spPr>
      </p:pic>
      <p:pic>
        <p:nvPicPr>
          <p:cNvPr id="22" name="Picture 9" descr="C:\Users\Маша\Documents\картинки для тетради часть 1\snegovik15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5292080" y="404664"/>
            <a:ext cx="1029494" cy="989785"/>
          </a:xfrm>
          <a:prstGeom prst="rect">
            <a:avLst/>
          </a:prstGeom>
          <a:noFill/>
        </p:spPr>
      </p:pic>
      <p:pic>
        <p:nvPicPr>
          <p:cNvPr id="23" name="Рисунок 22" descr="0_ea4c3_ff42f773_ori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96136" y="2420888"/>
            <a:ext cx="1181664" cy="1296144"/>
          </a:xfrm>
          <a:prstGeom prst="rect">
            <a:avLst/>
          </a:prstGeom>
        </p:spPr>
      </p:pic>
      <p:pic>
        <p:nvPicPr>
          <p:cNvPr id="24" name="Рисунок 23" descr="850e5bcd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91680" y="2708920"/>
            <a:ext cx="792577" cy="859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4.89362E-06 L -0.32291 0.35684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1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3353 L -0.30087 0.57285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3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6827E-06 L -0.39497 0.17992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4.47734E-06 L -0.74896 -0.12096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" y="-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-4.80111E-06 L 0.13819 0.72133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3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-2.13691E-06 L 0.51771 0.40657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" y="20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6984E-06 L 0.18108 -0.59991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3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06 -1.99815E-06 L 0.53351 -0.15541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6 -3.88529E-06 L 0.37795 0.3254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Маша\Documents\картинки для тетради часть 1\1614593898_2-p-bereza-na-belom-fone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468560" y="3789040"/>
            <a:ext cx="3275856" cy="2903754"/>
          </a:xfrm>
          <a:prstGeom prst="rect">
            <a:avLst/>
          </a:prstGeom>
          <a:noFill/>
        </p:spPr>
      </p:pic>
      <p:pic>
        <p:nvPicPr>
          <p:cNvPr id="8" name="Picture 2" descr="C:\Users\Маша\Documents\картинки для тетради часть 1\free-png.ru-284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60232" y="188640"/>
            <a:ext cx="2160240" cy="2571714"/>
          </a:xfrm>
          <a:prstGeom prst="rect">
            <a:avLst/>
          </a:prstGeom>
          <a:noFill/>
        </p:spPr>
      </p:pic>
      <p:pic>
        <p:nvPicPr>
          <p:cNvPr id="10" name="Picture 3" descr="C:\Users\Маша\Documents\картинки для тетради часть 1\fir-tree-clip-art-7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332656"/>
            <a:ext cx="2548762" cy="2834289"/>
          </a:xfrm>
          <a:prstGeom prst="rect">
            <a:avLst/>
          </a:prstGeom>
          <a:noFill/>
        </p:spPr>
      </p:pic>
      <p:pic>
        <p:nvPicPr>
          <p:cNvPr id="14" name="Picture 7" descr="C:\Users\Маша\Documents\картинки для тетради часть 1\9075deca654c7b641eca20f58f7b2666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660232" y="4005064"/>
            <a:ext cx="1894222" cy="2160240"/>
          </a:xfrm>
          <a:prstGeom prst="rect">
            <a:avLst/>
          </a:prstGeom>
          <a:noFill/>
        </p:spPr>
      </p:pic>
      <p:pic>
        <p:nvPicPr>
          <p:cNvPr id="19" name="Picture 2" descr="C:\Users\Маша\Documents\картинки для тетради часть 1\1614556700_52-p-osennie-listya-na-belom-fone-kartinki-7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43808" y="3140968"/>
            <a:ext cx="1515233" cy="1612776"/>
          </a:xfrm>
          <a:prstGeom prst="rect">
            <a:avLst/>
          </a:prstGeom>
          <a:noFill/>
        </p:spPr>
      </p:pic>
      <p:pic>
        <p:nvPicPr>
          <p:cNvPr id="20" name="Picture 3" descr="C:\Users\Маша\Documents\картинки для тетради часть 1\birch-5623549_1280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60032" y="3284984"/>
            <a:ext cx="1868025" cy="1401019"/>
          </a:xfrm>
          <a:prstGeom prst="rect">
            <a:avLst/>
          </a:prstGeom>
          <a:noFill/>
        </p:spPr>
      </p:pic>
      <p:pic>
        <p:nvPicPr>
          <p:cNvPr id="21" name="Picture 4" descr="C:\Users\Маша\Documents\картинки для тетради часть 1\list-duba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699792" y="4797152"/>
            <a:ext cx="1530982" cy="1761059"/>
          </a:xfrm>
          <a:prstGeom prst="rect">
            <a:avLst/>
          </a:prstGeom>
          <a:noFill/>
        </p:spPr>
      </p:pic>
      <p:pic>
        <p:nvPicPr>
          <p:cNvPr id="22" name="Picture 5" descr="C:\Users\Маша\Documents\картинки для тетради часть 1\green-32665_1280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44008" y="4653136"/>
            <a:ext cx="1526778" cy="763389"/>
          </a:xfrm>
          <a:prstGeom prst="rect">
            <a:avLst/>
          </a:prstGeom>
          <a:noFill/>
        </p:spPr>
      </p:pic>
      <p:pic>
        <p:nvPicPr>
          <p:cNvPr id="23" name="Picture 6" descr="C:\Users\Маша\Documents\картинки для тетради часть 1\stand-alone-3037165_1280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4283968" y="5517232"/>
            <a:ext cx="2338942" cy="1087243"/>
          </a:xfrm>
          <a:prstGeom prst="rect">
            <a:avLst/>
          </a:prstGeom>
          <a:noFill/>
        </p:spPr>
      </p:pic>
      <p:pic>
        <p:nvPicPr>
          <p:cNvPr id="12" name="Рисунок 11" descr="48_64036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764704"/>
            <a:ext cx="2438405" cy="2298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2.48844E-06 L -0.40173 0.27266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1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-2.83996E-06 L 0.40764 0.29094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1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6 2.54394E-06 L -0.36406 -0.42507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2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4533 L 0.49514 -0.45328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24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33302 E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Маша\Documents\картинки для тетради часть 1\1614593230_33-p-mishka-na-belom-fone-3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flipH="1">
            <a:off x="827584" y="0"/>
            <a:ext cx="1656184" cy="1874041"/>
          </a:xfrm>
          <a:prstGeom prst="rect">
            <a:avLst/>
          </a:prstGeom>
          <a:noFill/>
        </p:spPr>
      </p:pic>
      <p:pic>
        <p:nvPicPr>
          <p:cNvPr id="29" name="Picture 2" descr="C:\Users\Маша\Documents\dog-3542195_128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04248" y="548680"/>
            <a:ext cx="1571229" cy="1656184"/>
          </a:xfrm>
          <a:prstGeom prst="rect">
            <a:avLst/>
          </a:prstGeom>
          <a:noFill/>
        </p:spPr>
      </p:pic>
      <p:pic>
        <p:nvPicPr>
          <p:cNvPr id="30" name="Picture 3" descr="C:\Users\Маша\Documents\картинки для тетради часть 1\clipart-rabbit-drawing-1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395536" y="1844824"/>
            <a:ext cx="2109484" cy="2376264"/>
          </a:xfrm>
          <a:prstGeom prst="rect">
            <a:avLst/>
          </a:prstGeom>
          <a:noFill/>
        </p:spPr>
      </p:pic>
      <p:pic>
        <p:nvPicPr>
          <p:cNvPr id="2066" name="Picture 18" descr="C:\Users\Маша\Documents\картинки для тетради часть 1\Monkey-035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539552" y="4293096"/>
            <a:ext cx="1808162" cy="1857984"/>
          </a:xfrm>
          <a:prstGeom prst="rect">
            <a:avLst/>
          </a:prstGeom>
          <a:noFill/>
        </p:spPr>
      </p:pic>
      <p:pic>
        <p:nvPicPr>
          <p:cNvPr id="35" name="Picture 10" descr="C:\Users\Маша\Documents\картинки для тетради часть 1\6-62468_carrot-png (1)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516216" y="4221088"/>
            <a:ext cx="2357338" cy="1656184"/>
          </a:xfrm>
          <a:prstGeom prst="rect">
            <a:avLst/>
          </a:prstGeom>
          <a:noFill/>
        </p:spPr>
      </p:pic>
      <p:pic>
        <p:nvPicPr>
          <p:cNvPr id="36" name="Picture 2" descr="C:\Users\Маша\Documents\картинки для тетради часть 1\0-2916_free-to-use-public-domain-banana-clip-art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211960" y="620688"/>
            <a:ext cx="1368152" cy="1368152"/>
          </a:xfrm>
          <a:prstGeom prst="rect">
            <a:avLst/>
          </a:prstGeom>
          <a:noFill/>
        </p:spPr>
      </p:pic>
      <p:pic>
        <p:nvPicPr>
          <p:cNvPr id="37" name="Picture 11" descr="C:\Users\Маша\Documents\картинки для тетради часть 1\img_74381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923928" y="2708920"/>
            <a:ext cx="1584176" cy="1722923"/>
          </a:xfrm>
          <a:prstGeom prst="rect">
            <a:avLst/>
          </a:prstGeom>
          <a:noFill/>
        </p:spPr>
      </p:pic>
      <p:pic>
        <p:nvPicPr>
          <p:cNvPr id="38" name="Picture 12" descr="C:\Users\Маша\Documents\картинки для тетради часть 1\1614578272_25-p-sir-na-belom-fone-36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211961" y="4941168"/>
            <a:ext cx="1008112" cy="8624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06 4.42183E-06 L -0.27152 0.52983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2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-1.57262E-07 L -0.60139 -0.27775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1.30435E-06 L -0.26754 -0.57678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2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3 0.00046 L 0.25781 -0.27243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Маша\Documents\картинки для тетради часть 1\овечки_DoV (18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flipH="1">
            <a:off x="395536" y="0"/>
            <a:ext cx="2102165" cy="1944216"/>
          </a:xfrm>
          <a:prstGeom prst="rect">
            <a:avLst/>
          </a:prstGeom>
          <a:noFill/>
        </p:spPr>
      </p:pic>
      <p:pic>
        <p:nvPicPr>
          <p:cNvPr id="7174" name="Picture 6" descr="C:\Users\Маша\Documents\картинки для тетради часть 1\4b6d142f0d1069439c135bb7da54352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7323960" y="3645024"/>
            <a:ext cx="1424504" cy="1365141"/>
          </a:xfrm>
          <a:prstGeom prst="rect">
            <a:avLst/>
          </a:prstGeom>
          <a:noFill/>
        </p:spPr>
      </p:pic>
      <p:pic>
        <p:nvPicPr>
          <p:cNvPr id="18" name="Picture 13" descr="C:\Users\Маша\Documents\картинки для тетради часть 1\185-1852054_cattle-bulls-and-cows-milk-clip-art-корова-анимация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2564904"/>
            <a:ext cx="2508387" cy="2088232"/>
          </a:xfrm>
          <a:prstGeom prst="rect">
            <a:avLst/>
          </a:prstGeom>
          <a:noFill/>
        </p:spPr>
      </p:pic>
      <p:pic>
        <p:nvPicPr>
          <p:cNvPr id="19" name="Picture 14" descr="C:\Users\Маша\Documents\картинки для тетради часть 1\vaca-1024x813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868144" y="4437112"/>
            <a:ext cx="1401843" cy="1112987"/>
          </a:xfrm>
          <a:prstGeom prst="rect">
            <a:avLst/>
          </a:prstGeom>
          <a:noFill/>
        </p:spPr>
      </p:pic>
      <p:pic>
        <p:nvPicPr>
          <p:cNvPr id="20" name="Picture 3" descr="C:\Users\Маша\Documents\картинки для тетради часть 1\316600165008211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524328" y="908720"/>
            <a:ext cx="1257003" cy="1257003"/>
          </a:xfrm>
          <a:prstGeom prst="rect">
            <a:avLst/>
          </a:prstGeom>
          <a:noFill/>
        </p:spPr>
      </p:pic>
      <p:pic>
        <p:nvPicPr>
          <p:cNvPr id="21" name="Picture 4" descr="C:\Users\Маша\Documents\картинки для тетради часть 1\image_processing20200410-24721-1x11gss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611560" y="4293096"/>
            <a:ext cx="2546560" cy="1977083"/>
          </a:xfrm>
          <a:prstGeom prst="rect">
            <a:avLst/>
          </a:prstGeom>
          <a:noFill/>
        </p:spPr>
      </p:pic>
      <p:pic>
        <p:nvPicPr>
          <p:cNvPr id="22" name="Picture 5" descr="C:\Users\Маша\Documents\картинки для тетради часть 1\1614575640_36-p-kuritsa-na-belom-fone-50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843808" y="2852936"/>
            <a:ext cx="2282654" cy="1574244"/>
          </a:xfrm>
          <a:prstGeom prst="rect">
            <a:avLst/>
          </a:prstGeom>
          <a:noFill/>
        </p:spPr>
      </p:pic>
      <p:pic>
        <p:nvPicPr>
          <p:cNvPr id="23" name="Picture 6" descr="C:\Users\Маша\Documents\картинки для тетради часть 1\image_processing20200511-13221-14iq47l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884368" y="5517232"/>
            <a:ext cx="1112987" cy="11129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4.80111E-06 L -0.5592 -0.46161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4.19981E-06 L -0.39948 -0.12281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33302 E" pathEditMode="relative" ptsTypes="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62 3.54302E-06 L 0.49861 -0.41675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ша\Documents\картинки для тетради часть 1\apple-clip-art-3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76256" y="3573016"/>
            <a:ext cx="2023308" cy="2448272"/>
          </a:xfrm>
          <a:prstGeom prst="rect">
            <a:avLst/>
          </a:prstGeom>
          <a:noFill/>
        </p:spPr>
      </p:pic>
      <p:pic>
        <p:nvPicPr>
          <p:cNvPr id="8" name="Picture 4" descr="C:\Users\Маша\Documents\картинки для тетради часть 1\beehive-clipart-bee-house-10.png"/>
          <p:cNvPicPr>
            <a:picLocks noChangeAspect="1" noChangeArrowheads="1"/>
          </p:cNvPicPr>
          <p:nvPr/>
        </p:nvPicPr>
        <p:blipFill>
          <a:blip r:embed="rId3" cstate="print"/>
          <a:srcRect b="97"/>
          <a:stretch>
            <a:fillRect/>
          </a:stretch>
        </p:blipFill>
        <p:spPr bwMode="auto">
          <a:xfrm>
            <a:off x="6804248" y="188640"/>
            <a:ext cx="1895165" cy="2664296"/>
          </a:xfrm>
          <a:prstGeom prst="rect">
            <a:avLst/>
          </a:prstGeom>
          <a:noFill/>
        </p:spPr>
      </p:pic>
      <p:pic>
        <p:nvPicPr>
          <p:cNvPr id="9" name="Picture 5" descr="C:\Users\Маша\Documents\картинки для тетради часть 1\гусеницы-червячки_DoV (19)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4139952" y="1556792"/>
            <a:ext cx="1656184" cy="1441585"/>
          </a:xfrm>
          <a:prstGeom prst="rect">
            <a:avLst/>
          </a:prstGeom>
          <a:noFill/>
        </p:spPr>
      </p:pic>
      <p:pic>
        <p:nvPicPr>
          <p:cNvPr id="11" name="Picture 3" descr="C:\Users\Маша\Documents\картинки для тетради часть 1\hello_html_m4c672b4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9552" y="4149080"/>
            <a:ext cx="2751924" cy="2121099"/>
          </a:xfrm>
          <a:prstGeom prst="rect">
            <a:avLst/>
          </a:prstGeom>
          <a:noFill/>
        </p:spPr>
      </p:pic>
      <p:pic>
        <p:nvPicPr>
          <p:cNvPr id="14" name="Picture 4" descr="C:\Users\Маша\Documents\картинки для тетради часть 1\152148-honey-vector-yellow-bee-free-hd-image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4815493">
            <a:off x="4279430" y="3055719"/>
            <a:ext cx="1788859" cy="1329011"/>
          </a:xfrm>
          <a:prstGeom prst="rect">
            <a:avLst/>
          </a:prstGeom>
          <a:noFill/>
        </p:spPr>
      </p:pic>
      <p:pic>
        <p:nvPicPr>
          <p:cNvPr id="12" name="Рисунок 11" descr="365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260648"/>
            <a:ext cx="2718281" cy="1823088"/>
          </a:xfrm>
          <a:prstGeom prst="rect">
            <a:avLst/>
          </a:prstGeom>
        </p:spPr>
      </p:pic>
      <p:pic>
        <p:nvPicPr>
          <p:cNvPr id="6" name="Picture 2" descr="C:\Users\Маша\Documents\картинки для тетради часть 1\муравьи_DoV (4)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364088" y="5013176"/>
            <a:ext cx="1692293" cy="1381334"/>
          </a:xfrm>
          <a:prstGeom prst="rect">
            <a:avLst/>
          </a:prstGeom>
          <a:noFill/>
        </p:spPr>
      </p:pic>
      <p:pic>
        <p:nvPicPr>
          <p:cNvPr id="7" name="Picture 3" descr="C:\Users\Маша\Documents\картинки для тетради часть 1\0791ed192bbf187f914693a67fc0030a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20281086" flipH="1">
            <a:off x="1094298" y="2644342"/>
            <a:ext cx="1373057" cy="9222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33302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07 3.14524E-06 L -0.31493 0.20999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06 1.07308E-06 L 0.55746 -0.19403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4.58834E-06 L -0.43299 -0.59529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-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8032022_столы13 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3194"/>
            <a:ext cx="7324400" cy="4514806"/>
          </a:xfrm>
          <a:prstGeom prst="rect">
            <a:avLst/>
          </a:prstGeom>
        </p:spPr>
      </p:pic>
      <p:pic>
        <p:nvPicPr>
          <p:cNvPr id="7" name="Picture 6" descr="C:\Users\Маша\Documents\картинки для тетради часть 1\clipart-wooden-spoon-7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6200000">
            <a:off x="3464553" y="503999"/>
            <a:ext cx="936103" cy="305384"/>
          </a:xfrm>
          <a:prstGeom prst="rect">
            <a:avLst/>
          </a:prstGeom>
          <a:noFill/>
        </p:spPr>
      </p:pic>
      <p:pic>
        <p:nvPicPr>
          <p:cNvPr id="10" name="Picture 7" descr="C:\Users\Маша\Documents\картинки для тетради часть 1\hummus_PNG4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87624" y="404664"/>
            <a:ext cx="1795907" cy="980728"/>
          </a:xfrm>
          <a:prstGeom prst="rect">
            <a:avLst/>
          </a:prstGeom>
          <a:noFill/>
        </p:spPr>
      </p:pic>
      <p:pic>
        <p:nvPicPr>
          <p:cNvPr id="8" name="Рисунок 7" descr="Springtime Steam Elements (1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2" y="836712"/>
            <a:ext cx="1180459" cy="720080"/>
          </a:xfrm>
          <a:prstGeom prst="rect">
            <a:avLst/>
          </a:prstGeom>
        </p:spPr>
      </p:pic>
      <p:pic>
        <p:nvPicPr>
          <p:cNvPr id="11" name="Picture 7" descr="C:\Users\Маша\Documents\картинки для тетради часть 1\hummus_PNG4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980728"/>
            <a:ext cx="1795907" cy="980728"/>
          </a:xfrm>
          <a:prstGeom prst="rect">
            <a:avLst/>
          </a:prstGeom>
          <a:noFill/>
        </p:spPr>
      </p:pic>
      <p:pic>
        <p:nvPicPr>
          <p:cNvPr id="13" name="Picture 6" descr="C:\Users\Маша\Documents\картинки для тетради часть 1\clipart-wooden-spoon-7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16501447">
            <a:off x="3674267" y="773527"/>
            <a:ext cx="849983" cy="277289"/>
          </a:xfrm>
          <a:prstGeom prst="rect">
            <a:avLst/>
          </a:prstGeom>
          <a:noFill/>
        </p:spPr>
      </p:pic>
      <p:pic>
        <p:nvPicPr>
          <p:cNvPr id="14" name="Picture 4" descr="C:\Users\Work\Desktop\kettle-clip-art-40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644008" y="188640"/>
            <a:ext cx="1680187" cy="1008112"/>
          </a:xfrm>
          <a:prstGeom prst="rect">
            <a:avLst/>
          </a:prstGeom>
          <a:noFill/>
        </p:spPr>
      </p:pic>
      <p:pic>
        <p:nvPicPr>
          <p:cNvPr id="15" name="Picture 3" descr="C:\Users\Work\Desktop\cooking-pot-clip-art-40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3203848" y="1412776"/>
            <a:ext cx="2061436" cy="1305000"/>
          </a:xfrm>
          <a:prstGeom prst="rect">
            <a:avLst/>
          </a:prstGeom>
          <a:noFill/>
        </p:spPr>
      </p:pic>
      <p:pic>
        <p:nvPicPr>
          <p:cNvPr id="16" name="Picture 3" descr="C:\Users\Work\Desktop\soup-clipart-spoon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703841" y="1412776"/>
            <a:ext cx="1440159" cy="1829728"/>
          </a:xfrm>
          <a:prstGeom prst="rect">
            <a:avLst/>
          </a:prstGeom>
          <a:noFill/>
        </p:spPr>
      </p:pic>
      <p:pic>
        <p:nvPicPr>
          <p:cNvPr id="17" name="Picture 3" descr="C:\Users\Маша\Documents\картинки для тетради часть 1\349-3498985_fork-png-transparent-image-fork-png-clipart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11560" y="1268760"/>
            <a:ext cx="1944216" cy="1296144"/>
          </a:xfrm>
          <a:prstGeom prst="rect">
            <a:avLst/>
          </a:prstGeom>
          <a:noFill/>
        </p:spPr>
      </p:pic>
      <p:pic>
        <p:nvPicPr>
          <p:cNvPr id="6" name="Picture 7" descr="C:\Users\Маша\Documents\картинки для тетради часть 1\hummus_PNG45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1795907" cy="980728"/>
          </a:xfrm>
          <a:prstGeom prst="rect">
            <a:avLst/>
          </a:prstGeom>
          <a:noFill/>
        </p:spPr>
      </p:pic>
      <p:pic>
        <p:nvPicPr>
          <p:cNvPr id="9" name="Рисунок 8" descr="Springtime Steam Elements (1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764704"/>
            <a:ext cx="1180459" cy="720080"/>
          </a:xfrm>
          <a:prstGeom prst="rect">
            <a:avLst/>
          </a:prstGeom>
        </p:spPr>
      </p:pic>
      <p:pic>
        <p:nvPicPr>
          <p:cNvPr id="12" name="Picture 6" descr="C:\Users\Маша\Documents\картинки для тетради часть 1\clipart-wooden-spoon-7.pn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15295894">
            <a:off x="2997641" y="351362"/>
            <a:ext cx="970349" cy="316556"/>
          </a:xfrm>
          <a:prstGeom prst="rect">
            <a:avLst/>
          </a:prstGeom>
          <a:noFill/>
        </p:spPr>
      </p:pic>
      <p:pic>
        <p:nvPicPr>
          <p:cNvPr id="5" name="Рисунок 4" descr="Springtime Steam Elements (11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32656"/>
            <a:ext cx="1180459" cy="720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6 2.10916E-06 L -0.20469 0.18894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4.82886E-06 L 0.57916 0.18016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-4.78261E-06 L 0.26424 0.31661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7 -1.60962E-06 L 0.1342 0.31268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6 2.7197E-06 L -0.5684 0.17854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4.42183E-06 L -0.41094 0.2308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1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06 -8.60315E-07 L -0.15747 0.25162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3.18224E-06 L 0.18993 0.3728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06 2.54394E-06 L 0.31164 0.27243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06 -3.41351E-06 L -0.13472 0.33048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ork\Desktop\1616043311_18-p-fon-televizor-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692696"/>
            <a:ext cx="1936635" cy="1439565"/>
          </a:xfrm>
          <a:prstGeom prst="rect">
            <a:avLst/>
          </a:prstGeom>
          <a:noFill/>
        </p:spPr>
      </p:pic>
      <p:pic>
        <p:nvPicPr>
          <p:cNvPr id="5" name="Picture 3" descr="C:\Users\Work\Desktop\19085709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03648" y="2852936"/>
            <a:ext cx="2642875" cy="1728192"/>
          </a:xfrm>
          <a:prstGeom prst="rect">
            <a:avLst/>
          </a:prstGeom>
          <a:noFill/>
        </p:spPr>
      </p:pic>
      <p:pic>
        <p:nvPicPr>
          <p:cNvPr id="6" name="Picture 4" descr="C:\Users\Work\Desktop\kettle-clip-art-4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03648" y="4653136"/>
            <a:ext cx="2160240" cy="1296144"/>
          </a:xfrm>
          <a:prstGeom prst="rect">
            <a:avLst/>
          </a:prstGeom>
          <a:noFill/>
        </p:spPr>
      </p:pic>
      <p:pic>
        <p:nvPicPr>
          <p:cNvPr id="7" name="Picture 6" descr="C:\Users\Work\Desktop\2-24797_cute-radio-clipart-design-free-clip-art-png-radio-clipart (1)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084168" y="188640"/>
            <a:ext cx="1849880" cy="1584517"/>
          </a:xfrm>
          <a:prstGeom prst="rect">
            <a:avLst/>
          </a:prstGeom>
          <a:noFill/>
        </p:spPr>
      </p:pic>
      <p:pic>
        <p:nvPicPr>
          <p:cNvPr id="8" name="Picture 8" descr="E:\Подготовка к школе\Задания на конкурс готовлюсь стать учеником\картинки для тетради часть 1\Lamp-PNG-image (1)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60232" y="2564904"/>
            <a:ext cx="1080120" cy="1807955"/>
          </a:xfrm>
          <a:prstGeom prst="rect">
            <a:avLst/>
          </a:prstGeom>
          <a:noFill/>
        </p:spPr>
      </p:pic>
      <p:pic>
        <p:nvPicPr>
          <p:cNvPr id="9" name="Picture 9" descr="E:\Подготовка к школе\Задания на конкурс готовлюсь стать учеником\картинки для тетради часть 1\214-2148559_headphone-earphone-sound-music-headphones-clipart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156176" y="4653136"/>
            <a:ext cx="1507611" cy="139611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V="1">
            <a:off x="1115616" y="2348881"/>
            <a:ext cx="7128792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437112"/>
            <a:ext cx="72728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548680"/>
            <a:ext cx="144016" cy="583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Calibri"/>
                <a:ea typeface="Arial" pitchFamily="34" charset="0"/>
                <a:cs typeface="Arial" pitchFamily="34" charset="0"/>
                <a:sym typeface="Wingding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Маша\Documents\картинки для тетради часть 1\clipart-rabbit-drawing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92280" y="2276872"/>
            <a:ext cx="1800200" cy="2736304"/>
          </a:xfrm>
          <a:prstGeom prst="rect">
            <a:avLst/>
          </a:prstGeom>
          <a:noFill/>
        </p:spPr>
      </p:pic>
      <p:pic>
        <p:nvPicPr>
          <p:cNvPr id="7" name="Picture 11" descr="E:\Подготовка к школе\Задания на конкурс готовлюсь стать учеником\картинки для тетради часть 1\aef352c7da701df088c8f7378f0ace4f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6672"/>
            <a:ext cx="1974950" cy="1974950"/>
          </a:xfrm>
          <a:prstGeom prst="rect">
            <a:avLst/>
          </a:prstGeom>
          <a:noFill/>
        </p:spPr>
      </p:pic>
      <p:pic>
        <p:nvPicPr>
          <p:cNvPr id="8" name="Picture 15" descr="E:\Подготовка к школе\Задания на конкурс готовлюсь стать учеником\картинки для тетради часть 1\scarf-clip-art-16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2636912"/>
            <a:ext cx="1831256" cy="1831256"/>
          </a:xfrm>
          <a:prstGeom prst="rect">
            <a:avLst/>
          </a:prstGeom>
          <a:noFill/>
        </p:spPr>
      </p:pic>
      <p:pic>
        <p:nvPicPr>
          <p:cNvPr id="9" name="Picture 3" descr="C:\Users\Маша\Documents\картинки для тетради часть 1\image_processing20200410-24721-89su7q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476672"/>
            <a:ext cx="1224136" cy="1728192"/>
          </a:xfrm>
          <a:prstGeom prst="rect">
            <a:avLst/>
          </a:prstGeom>
          <a:noFill/>
        </p:spPr>
      </p:pic>
      <p:pic>
        <p:nvPicPr>
          <p:cNvPr id="10" name="Picture 16" descr="E:\Подготовка к школе\Задания на конкурс готовлюсь стать учеником\картинки для тетради часть 1\6-69452_sun-hat-clipart-hat-beach-vector-png-transparent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19872" y="2852936"/>
            <a:ext cx="2220644" cy="1473027"/>
          </a:xfrm>
          <a:prstGeom prst="rect">
            <a:avLst/>
          </a:prstGeom>
          <a:noFill/>
        </p:spPr>
      </p:pic>
      <p:pic>
        <p:nvPicPr>
          <p:cNvPr id="11" name="Picture 17" descr="E:\Подготовка к школе\Задания на конкурс готовлюсь стать учеником\картинки для тетради часть 1\i_023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99792" y="5301208"/>
            <a:ext cx="1240539" cy="1267971"/>
          </a:xfrm>
          <a:prstGeom prst="rect">
            <a:avLst/>
          </a:prstGeom>
          <a:noFill/>
        </p:spPr>
      </p:pic>
      <p:pic>
        <p:nvPicPr>
          <p:cNvPr id="12" name="Picture 18" descr="E:\Подготовка к школе\Задания на конкурс готовлюсь стать учеником\картинки для тетради часть 1\7-70022_clip-art-royalty-free-download-winter-hat-big.pn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28184" y="620688"/>
            <a:ext cx="1669788" cy="1243836"/>
          </a:xfrm>
          <a:prstGeom prst="rect">
            <a:avLst/>
          </a:prstGeom>
          <a:noFill/>
        </p:spPr>
      </p:pic>
      <p:pic>
        <p:nvPicPr>
          <p:cNvPr id="13" name="Picture 8" descr="C:\Users\Маша\Documents\картинки для тетради часть 1\Summer green flip-flops.pn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5576" y="5085184"/>
            <a:ext cx="1750813" cy="905038"/>
          </a:xfrm>
          <a:prstGeom prst="rect">
            <a:avLst/>
          </a:prstGeom>
          <a:noFill/>
        </p:spPr>
      </p:pic>
      <p:pic>
        <p:nvPicPr>
          <p:cNvPr id="14" name="Picture 20" descr="E:\Подготовка к школе\Задания на конкурс готовлюсь стать учеником\картинки для тетради часть 1\87057.pn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012160" y="4869160"/>
            <a:ext cx="1512168" cy="12286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9"/>
  <p:tag name="AS_OS" val="Unix 5.13.0.1017"/>
  <p:tag name="AS_RELEASE_DATE" val="2021.04.14"/>
  <p:tag name="AS_TITLE" val="Aspose.Slides for .NET Standard 2.0"/>
  <p:tag name="AS_VERSION" val="2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Тема Office</vt:lpstr>
      <vt:lpstr>Я готовлюсь стать учеником (Приложение к Тетради для психологической подготовки ребёнка к школе Половниковой О.К., Севостьяновой Е.П.)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готовлюсь стать учеником (Приложение к Тетради для психологической подготовки ребёнка к школе Половниковой О.К., Севостьяновой Е.П.)</dc:title>
  <dc:creator>Пользователь</dc:creator>
  <cp:lastModifiedBy>user</cp:lastModifiedBy>
  <cp:revision>14</cp:revision>
  <cp:lastPrinted>2022-04-06T04:54:03Z</cp:lastPrinted>
  <dcterms:created xsi:type="dcterms:W3CDTF">2022-04-06T04:54:03Z</dcterms:created>
  <dcterms:modified xsi:type="dcterms:W3CDTF">2022-04-07T06:39:25Z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5676596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