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для детей </a:t>
            </a:r>
            <a:br>
              <a:rPr lang="ru-RU" dirty="0" smtClean="0"/>
            </a:br>
            <a:r>
              <a:rPr lang="ru-RU" dirty="0" smtClean="0"/>
              <a:t>3-4 лет</a:t>
            </a:r>
            <a:br>
              <a:rPr lang="ru-RU" dirty="0" smtClean="0"/>
            </a:br>
            <a:r>
              <a:rPr lang="ru-RU" dirty="0" smtClean="0"/>
              <a:t>«Репка»</a:t>
            </a:r>
            <a:br>
              <a:rPr lang="ru-RU" dirty="0" smtClean="0"/>
            </a:br>
            <a:r>
              <a:rPr lang="ru-RU" sz="2700" dirty="0" smtClean="0"/>
              <a:t>Составила воспитатель Соловей Альбина </a:t>
            </a:r>
            <a:r>
              <a:rPr lang="ru-RU" sz="2700" dirty="0" err="1" smtClean="0"/>
              <a:t>Дамировна</a:t>
            </a:r>
            <a:endParaRPr lang="ru-RU" sz="27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04664"/>
            <a:ext cx="8064896" cy="108012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бюджетное дошкольное образовательное учреждение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етский 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сад </a:t>
            </a: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№61 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. Иркутск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1611812" y="4725144"/>
            <a:ext cx="6336704" cy="1368152"/>
          </a:xfrm>
          <a:prstGeom prst="actionButtonBlank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Начнем игру?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9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072494" cy="85725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позвала на помощь Жучка тянуть репку?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571472" y="2143116"/>
            <a:ext cx="3500462" cy="1000132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КОШКУ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857750" y="2143116"/>
            <a:ext cx="3746698" cy="1000132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ХРЮШКУ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3" y="3370891"/>
            <a:ext cx="2716000" cy="2767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3" y="3573016"/>
            <a:ext cx="2808312" cy="2818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88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500042"/>
            <a:ext cx="8143932" cy="71438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киску.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Картинка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715436" cy="4357718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" action="ppaction://hlinkshowjump?jump=nextslide" highlightClick="1">
              <a:snd r:embed="rId3" name="laser.wav"/>
            </a:hlinkClick>
          </p:cNvPr>
          <p:cNvSpPr/>
          <p:nvPr/>
        </p:nvSpPr>
        <p:spPr>
          <a:xfrm>
            <a:off x="7643834" y="6000768"/>
            <a:ext cx="1500166" cy="857232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0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428604"/>
            <a:ext cx="7272808" cy="85725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позвала на помощь киска?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5000628" y="2147189"/>
            <a:ext cx="3857652" cy="1000132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МЫШКУ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14348" y="2147189"/>
            <a:ext cx="3714776" cy="1000132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КОЗЛЕНКА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76374"/>
            <a:ext cx="2561508" cy="2571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241703" cy="2511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1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428604"/>
            <a:ext cx="8143932" cy="78581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мышку?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Картинка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715436" cy="4430836"/>
          </a:xfrm>
          <a:prstGeom prst="rect">
            <a:avLst/>
          </a:prstGeom>
          <a:noFill/>
        </p:spPr>
      </p:pic>
      <p:sp>
        <p:nvSpPr>
          <p:cNvPr id="7" name="Управляющая кнопка: в конец 6">
            <a:hlinkClick r:id="" action="ppaction://hlinkshowjump?jump=nextslide" highlightClick="1">
              <a:snd r:embed="rId3" name="laser.wav"/>
            </a:hlinkClick>
          </p:cNvPr>
          <p:cNvSpPr/>
          <p:nvPr/>
        </p:nvSpPr>
        <p:spPr>
          <a:xfrm>
            <a:off x="7358082" y="6143644"/>
            <a:ext cx="1785918" cy="714356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6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8778770" cy="42862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429684" cy="28575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Получилось у наших героев вытянуть репку?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28596" y="785794"/>
            <a:ext cx="3000396" cy="78581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НЕТ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214942" y="785794"/>
            <a:ext cx="3071834" cy="78581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5615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43998" cy="4643470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hlinkshowjump?jump=firstslide" highlightClick="1">
              <a:snd r:embed="rId3" name="laser.wav"/>
            </a:hlinkClick>
          </p:cNvPr>
          <p:cNvSpPr/>
          <p:nvPr/>
        </p:nvSpPr>
        <p:spPr>
          <a:xfrm>
            <a:off x="642910" y="5500702"/>
            <a:ext cx="7715304" cy="785818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 Мы справились с заданием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Хочешь повторить?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428604"/>
            <a:ext cx="7560840" cy="10081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Какой овощ посадил дед в сказке?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357158" y="2250273"/>
            <a:ext cx="3429024" cy="1214446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РЕПКА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714876" y="2250273"/>
            <a:ext cx="3571900" cy="1214446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ПОМИДОР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78">
            <a:off x="979536" y="3560137"/>
            <a:ext cx="2208499" cy="2935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07" y="3621509"/>
            <a:ext cx="3695238" cy="2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5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332656"/>
            <a:ext cx="7272808" cy="93610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Правильно репку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8100392" y="5860679"/>
            <a:ext cx="1043608" cy="997321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Дальше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Картинк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59"/>
            <a:ext cx="8786874" cy="4363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2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55576" y="404664"/>
            <a:ext cx="7560840" cy="115212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позвал на помощь дедка тянуть репку?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42910" y="2214554"/>
            <a:ext cx="3353026" cy="1143008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ВОЛКА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5286380" y="2214554"/>
            <a:ext cx="3500462" cy="1143008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БАБКУ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43" y="2996952"/>
            <a:ext cx="2933333" cy="3898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2637521" cy="2637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404664"/>
            <a:ext cx="7272808" cy="86409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бабку. Молодец!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7596336" y="5715016"/>
            <a:ext cx="1368152" cy="1026352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95" y="1357298"/>
            <a:ext cx="8662223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03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357166"/>
            <a:ext cx="8143932" cy="105561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позвала бабка на помощь тянуть репку?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85720" y="2000240"/>
            <a:ext cx="3571900" cy="1214446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МЕДВЕДЯ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5072066" y="2000240"/>
            <a:ext cx="3714776" cy="1214446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ВНУЧКУ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87" y="2852936"/>
            <a:ext cx="2933333" cy="3898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2" y="3854245"/>
            <a:ext cx="2713215" cy="1895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20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428604"/>
            <a:ext cx="7429552" cy="85725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внучку.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8001024" y="6000768"/>
            <a:ext cx="1142976" cy="857232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63048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8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428604"/>
            <a:ext cx="7929618" cy="92869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позвала на помощь внучка тянуть репку?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500034" y="2143116"/>
            <a:ext cx="3500462" cy="1143008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ЖУЧКУ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929190" y="2143116"/>
            <a:ext cx="3714776" cy="1143008"/>
          </a:xfrm>
          <a:prstGeom prst="actionButtonBlank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ЛЬВЕНКА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0"/>
            <a:ext cx="2184356" cy="2758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1" y="3621970"/>
            <a:ext cx="2297488" cy="2565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9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428604"/>
            <a:ext cx="6643734" cy="71438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жучку.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7715272" y="6000744"/>
            <a:ext cx="1428728" cy="857256"/>
          </a:xfrm>
          <a:prstGeom prst="actionButtonEnd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740980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01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Дидактическая для детей  3-4 лет «Репка» Составила воспитатель Соловей Альбина Дамировна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презентация для детей  1-мл группы.  «Репка» Составила воспитатель Соловей Альбина Дамировна</dc:title>
  <dc:creator>pipec pipecov</dc:creator>
  <cp:lastModifiedBy>user</cp:lastModifiedBy>
  <cp:revision>3</cp:revision>
  <dcterms:created xsi:type="dcterms:W3CDTF">2022-02-26T08:21:51Z</dcterms:created>
  <dcterms:modified xsi:type="dcterms:W3CDTF">2022-09-12T06:22:14Z</dcterms:modified>
</cp:coreProperties>
</file>