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44BF-9BA2-4102-8064-64E2884C93D4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6EEE2-0483-4893-B191-2D8444E74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EEE2-0483-4893-B191-2D8444E746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88DEBF-D083-4A35-B4B2-B116AA8938B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C6AAEF-BE95-4D8C-98E9-D973243A21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бюджетное образовательное дошкольное учреждение города Иркутска детский сад № 61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566664" cy="396044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Викторина по рассказам </a:t>
            </a:r>
          </a:p>
          <a:p>
            <a:pPr algn="ctr"/>
            <a:r>
              <a:rPr lang="ru-RU" sz="4000" dirty="0" smtClean="0"/>
              <a:t>Виктора Драгунского</a:t>
            </a:r>
          </a:p>
          <a:p>
            <a:pPr algn="ctr"/>
            <a:endParaRPr lang="ru-RU" sz="4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Подготовила воспитатель Горбунова Инна Владимировна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Одного из персонажей "Денискиных  рассказов " зовут Борис Сергеевич. Так зовут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479776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Папу Дениски</a:t>
            </a:r>
          </a:p>
          <a:p>
            <a:pPr lvl="0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Учителя физкультуры</a:t>
            </a:r>
          </a:p>
          <a:p>
            <a:pPr lvl="0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Соседа Дениски</a:t>
            </a:r>
          </a:p>
          <a:p>
            <a:pPr lvl="0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Учителя пения</a:t>
            </a:r>
          </a:p>
          <a:p>
            <a:endParaRPr lang="ru-RU" dirty="0"/>
          </a:p>
        </p:txBody>
      </p:sp>
      <p:pic>
        <p:nvPicPr>
          <p:cNvPr id="7170" name="Picture 2" descr="C:\Users\горбуновы\Desktop\Викторина\Слава-Ивана-Козловс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42549"/>
            <a:ext cx="3744415" cy="4413062"/>
          </a:xfrm>
          <a:prstGeom prst="rect">
            <a:avLst/>
          </a:prstGeom>
          <a:noFill/>
        </p:spPr>
      </p:pic>
      <p:pic>
        <p:nvPicPr>
          <p:cNvPr id="5" name="Рисунок 4" descr="4210681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9.На какую игрушку Дениска поменял самосвал?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Живой </a:t>
            </a:r>
            <a:r>
              <a:rPr lang="ru-RU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светлячек</a:t>
            </a:r>
            <a:endPara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Другой самосвал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Спасательный круг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Мяч </a:t>
            </a:r>
          </a:p>
          <a:p>
            <a:endParaRPr lang="ru-RU" dirty="0"/>
          </a:p>
        </p:txBody>
      </p:sp>
      <p:pic>
        <p:nvPicPr>
          <p:cNvPr id="2050" name="Picture 2" descr="C:\Users\горбуновы\Desktop\Викторина\p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528392" cy="4503738"/>
          </a:xfrm>
          <a:prstGeom prst="rect">
            <a:avLst/>
          </a:prstGeom>
          <a:noFill/>
        </p:spPr>
      </p:pic>
      <p:pic>
        <p:nvPicPr>
          <p:cNvPr id="5" name="Рисунок 4" descr="4210681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389120"/>
          </a:xfrm>
        </p:spPr>
        <p:txBody>
          <a:bodyPr>
            <a:normAutofit/>
          </a:bodyPr>
          <a:lstStyle/>
          <a:p>
            <a:pPr marL="0" lvl="6" indent="0" algn="ctr">
              <a:spcBef>
                <a:spcPts val="0"/>
              </a:spcBef>
              <a:buNone/>
            </a:pPr>
            <a:r>
              <a:rPr lang="ru-RU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Молодцы, ребята!!!</a:t>
            </a:r>
            <a:endParaRPr lang="ru-RU" sz="8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210681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284984"/>
            <a:ext cx="3096344" cy="30963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4482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Дениска и его друзья приглашают нас поучаствовать в викторине. Они приготовили для вас интересные вопросы.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razhenie_u_chistoj_rechki_-_Viktor_Dragunskij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24944"/>
            <a:ext cx="7576181" cy="3384376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10681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13704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1.Назовите фамилию Дениски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983832"/>
          </a:xfrm>
        </p:spPr>
        <p:txBody>
          <a:bodyPr>
            <a:normAutofit/>
          </a:bodyPr>
          <a:lstStyle/>
          <a:p>
            <a:pPr lvl="0"/>
            <a:endParaRPr lang="ru-RU" sz="4000" dirty="0" smtClean="0"/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Кораблев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Иванов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Денисов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Драгунский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орбуновы\Desktop\Викторина\by-x-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4536504" cy="49729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рбуновы\Desktop\Викторина\тай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78885"/>
            <a:ext cx="4539983" cy="4330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931224" cy="20882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2.Какую кашу сварила мама Дениски в рассказе «Тайное становится явным»?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4744" y="2204864"/>
            <a:ext cx="8219256" cy="4373840"/>
          </a:xfrm>
        </p:spPr>
        <p:txBody>
          <a:bodyPr/>
          <a:lstStyle/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Манную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Гречневую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Овсяную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Рисовую</a:t>
            </a:r>
          </a:p>
          <a:p>
            <a:pPr algn="r"/>
            <a:endParaRPr lang="ru-RU" dirty="0"/>
          </a:p>
        </p:txBody>
      </p:sp>
      <p:pic>
        <p:nvPicPr>
          <p:cNvPr id="5" name="Рисунок 4" descr="4210681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3.Как звали лучшего друга Дениски?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</a:p>
          <a:p>
            <a:pPr lvl="0"/>
            <a:r>
              <a:rPr lang="ru-RU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Павля</a:t>
            </a:r>
            <a:endPara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Серёжа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Борис</a:t>
            </a:r>
          </a:p>
          <a:p>
            <a:pPr algn="r"/>
            <a:endParaRPr lang="ru-RU" sz="3600" dirty="0"/>
          </a:p>
        </p:txBody>
      </p:sp>
      <p:pic>
        <p:nvPicPr>
          <p:cNvPr id="2050" name="Picture 2" descr="C:\Users\горбуновы\Desktop\Викторина\ми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72816"/>
            <a:ext cx="4933950" cy="4286250"/>
          </a:xfrm>
          <a:prstGeom prst="rect">
            <a:avLst/>
          </a:prstGeom>
          <a:noFill/>
        </p:spPr>
      </p:pic>
      <p:pic>
        <p:nvPicPr>
          <p:cNvPr id="7" name="Рисунок 6" descr="4210681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10681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4.Какая буква была заколдована в рассказе «Заколдованная буква»?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Буква «Ш»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Буква «Щ»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Буква «Ч»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Буква «Р»</a:t>
            </a:r>
          </a:p>
          <a:p>
            <a:pPr lvl="0"/>
            <a:endParaRPr lang="ru-RU" sz="4000" dirty="0" smtClean="0">
              <a:solidFill>
                <a:schemeClr val="tx2"/>
              </a:solidFill>
            </a:endParaRPr>
          </a:p>
          <a:p>
            <a:endParaRPr lang="ru-RU" sz="4000" dirty="0"/>
          </a:p>
        </p:txBody>
      </p:sp>
      <p:pic>
        <p:nvPicPr>
          <p:cNvPr id="3075" name="Picture 3" descr="C:\Users\горбуновы\Desktop\Викторина\бук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04864"/>
            <a:ext cx="4176464" cy="43504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орбуновы\Desktop\Викторина\батер.jpg"/>
          <p:cNvPicPr>
            <a:picLocks noChangeAspect="1" noChangeArrowheads="1"/>
          </p:cNvPicPr>
          <p:nvPr/>
        </p:nvPicPr>
        <p:blipFill>
          <a:blip r:embed="rId3" cstate="print"/>
          <a:srcRect l="10345"/>
          <a:stretch>
            <a:fillRect/>
          </a:stretch>
        </p:blipFill>
        <p:spPr bwMode="auto">
          <a:xfrm>
            <a:off x="4211960" y="1124744"/>
            <a:ext cx="4722384" cy="54881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5.Что такое «баттерфляй»?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67808"/>
          </a:xfrm>
        </p:spPr>
        <p:txBody>
          <a:bodyPr/>
          <a:lstStyle/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Дамская шапочка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 хода лошади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Друг Дениски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Стиль плавания</a:t>
            </a:r>
          </a:p>
          <a:p>
            <a:endParaRPr lang="ru-RU" dirty="0"/>
          </a:p>
        </p:txBody>
      </p:sp>
      <p:pic>
        <p:nvPicPr>
          <p:cNvPr id="5" name="Рисунок 4" descr="4210681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10681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  <p:pic>
        <p:nvPicPr>
          <p:cNvPr id="5122" name="Picture 2" descr="C:\Users\горбуновы\Desktop\Викторина\25 ки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06" y="2492896"/>
            <a:ext cx="3516282" cy="3888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 Ради какого приза Дениске нужно было поправиться на  полкило?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Ради подписки на журнал «Мурзилка»</a:t>
            </a:r>
          </a:p>
          <a:p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Ради билета в кино</a:t>
            </a:r>
          </a:p>
          <a:p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Ради игры в телефон</a:t>
            </a:r>
          </a:p>
          <a:p>
            <a:pPr lvl="0"/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Ради похода в цирк</a:t>
            </a:r>
          </a:p>
          <a:p>
            <a:pPr algn="r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216024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 Какая болезнь в рассказе "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Зелёнчатые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леопарды", по мнению Дениски, самая интересная и хорошая?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Ветрянка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Грипп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Корь</a:t>
            </a: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Ангина </a:t>
            </a:r>
            <a:endParaRPr lang="ru-RU" sz="4000" dirty="0" smtClean="0"/>
          </a:p>
          <a:p>
            <a:pPr algn="r"/>
            <a:endParaRPr lang="ru-RU" dirty="0"/>
          </a:p>
        </p:txBody>
      </p:sp>
      <p:pic>
        <p:nvPicPr>
          <p:cNvPr id="6146" name="Picture 2" descr="C:\Users\горбуновы\Desktop\Викторина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13482"/>
            <a:ext cx="4032448" cy="4273740"/>
          </a:xfrm>
          <a:prstGeom prst="rect">
            <a:avLst/>
          </a:prstGeom>
          <a:noFill/>
        </p:spPr>
      </p:pic>
      <p:pic>
        <p:nvPicPr>
          <p:cNvPr id="5" name="Рисунок 4" descr="4210681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0912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350</TotalTime>
  <Words>189</Words>
  <Application>Microsoft Office PowerPoint</Application>
  <PresentationFormat>Экран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бюджетное образовательное дошкольное учреждение города Иркутска детский сад № 61</vt:lpstr>
      <vt:lpstr>Дениска и его друзья приглашают нас поучаствовать в викторине. Они приготовили для вас интересные вопросы. </vt:lpstr>
      <vt:lpstr>1.Назовите фамилию Дениски </vt:lpstr>
      <vt:lpstr>2.Какую кашу сварила мама Дениски в рассказе «Тайное становится явным»? </vt:lpstr>
      <vt:lpstr>3.Как звали лучшего друга Дениски? </vt:lpstr>
      <vt:lpstr>4.Какая буква была заколдована в рассказе «Заколдованная буква»?</vt:lpstr>
      <vt:lpstr>5.Что такое «баттерфляй»?  </vt:lpstr>
      <vt:lpstr>6. Ради какого приза Дениске нужно было поправиться на  полкило?</vt:lpstr>
      <vt:lpstr>  7. Какая болезнь в рассказе "Зелёнчатые леопарды", по мнению Дениски, самая интересная и хорошая? </vt:lpstr>
      <vt:lpstr>8. Одного из персонажей "Денискиных  рассказов " зовут Борис Сергеевич. Так зовут  </vt:lpstr>
      <vt:lpstr>9.На какую игрушку Дениска поменял самосвал?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горбуновы</dc:creator>
  <cp:lastModifiedBy>Пользователь</cp:lastModifiedBy>
  <cp:revision>40</cp:revision>
  <dcterms:created xsi:type="dcterms:W3CDTF">2022-02-18T09:20:21Z</dcterms:created>
  <dcterms:modified xsi:type="dcterms:W3CDTF">2022-03-14T04:56:01Z</dcterms:modified>
</cp:coreProperties>
</file>