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1512-6071-4C0A-B15F-297A62D52003}" type="datetimeFigureOut">
              <a:rPr lang="ru-RU" smtClean="0"/>
              <a:pPr/>
              <a:t>13.12.2022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00018-D44C-4BD1-BC82-49F9BF7760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47000" b="-4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584175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 г. Иркутска </a:t>
            </a:r>
            <a:b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детский сад №61</a:t>
            </a:r>
            <a:endParaRPr lang="ru-RU" sz="28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420888"/>
            <a:ext cx="7776864" cy="3744416"/>
          </a:xfrm>
        </p:spPr>
        <p:txBody>
          <a:bodyPr>
            <a:normAutofit/>
          </a:bodyPr>
          <a:lstStyle/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Викторина по произведениям Н.Н.Носова и В.Ю.Драгунского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chemeClr val="tx2"/>
              </a:solidFill>
            </a:endParaRPr>
          </a:p>
          <a:p>
            <a:r>
              <a:rPr lang="ru-RU" sz="24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Подготовила воспитатель Горбунова Инна Владимировна</a:t>
            </a:r>
            <a:endParaRPr lang="ru-RU" sz="24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08912" cy="2016224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звали </a:t>
            </a:r>
            <a:b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Носова и Драгунского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Алексей и Виктор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Николай и Вячеслав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Николай и </a:t>
            </a:r>
            <a:r>
              <a:rPr lang="ru-RU" sz="4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иктор </a:t>
            </a:r>
          </a:p>
          <a:p>
            <a:endParaRPr lang="ru-RU" sz="3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называется рассказ, в котором Мишутка и Стасик сочиняют небылицы   </a:t>
            </a: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«Фантазеры»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«Где это видано, где это слыхано»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«Затейники»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кидал Володя в шляпу в рассказе «Живая шляпа»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Манную кашу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Огурец 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Картофель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 каким сказочным героем обычно сравнивала Дениску мама перед обедом</a:t>
            </a:r>
            <a:endParaRPr lang="ru-RU" sz="36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котом Васькой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Ягой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Кощеем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Какого размера была заплатка на штанах у Бобки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огурец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арбуз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</a:rPr>
              <a:t>С репку</a:t>
            </a:r>
            <a:endParaRPr lang="ru-RU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Что делал на даче Павлик в рассказе «Про репку»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Учил английский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Играл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Сажал огород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 какой крупы варили кашу в рассказе «Мишкина каша»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40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манки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пшена</a:t>
            </a:r>
          </a:p>
          <a:p>
            <a:pPr algn="ctr"/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Из гречки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7715200" cy="51125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8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8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88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</TotalTime>
  <Words>139</Words>
  <Application>Microsoft Office PowerPoint</Application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Муниципальное бюджетное дошкольное образовательное учреждение г. Иркутска  детский сад №61</vt:lpstr>
      <vt:lpstr>Как звали  Носова и Драгунского</vt:lpstr>
      <vt:lpstr>Как называется рассказ, в котором Мишутка и Стасик сочиняют небылицы   </vt:lpstr>
      <vt:lpstr>Что кидал Володя в шляпу в рассказе «Живая шляпа»</vt:lpstr>
      <vt:lpstr>С каким сказочным героем обычно сравнивала Дениску мама перед обедом</vt:lpstr>
      <vt:lpstr>Какого размера была заплатка на штанах у Бобки</vt:lpstr>
      <vt:lpstr>Что делал на даче Павлик в рассказе «Про репку»</vt:lpstr>
      <vt:lpstr>Из какой крупы варили кашу в рассказе «Мишкина каша»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горбуновы</dc:creator>
  <cp:lastModifiedBy>user</cp:lastModifiedBy>
  <cp:revision>31</cp:revision>
  <dcterms:created xsi:type="dcterms:W3CDTF">2022-03-12T15:47:57Z</dcterms:created>
  <dcterms:modified xsi:type="dcterms:W3CDTF">2022-12-13T01:54:37Z</dcterms:modified>
</cp:coreProperties>
</file>