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8"/>
  </p:notesMasterIdLst>
  <p:sldIdLst>
    <p:sldId id="276" r:id="rId2"/>
    <p:sldId id="258" r:id="rId3"/>
    <p:sldId id="260" r:id="rId4"/>
    <p:sldId id="268" r:id="rId5"/>
    <p:sldId id="275" r:id="rId6"/>
    <p:sldId id="27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3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E33D-CBFD-4E52-9454-648AAD26B98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4169-F3D4-4C84-98FA-BFF8D4A8F1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Колобок и его друзья приглашает на погулять</a:t>
            </a:r>
            <a:r>
              <a:rPr lang="ru-RU" baseline="0" dirty="0" smtClean="0"/>
              <a:t> на по сказочной тропинке.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4169-F3D4-4C84-98FA-BFF8D4A8F1E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</a:t>
            </a:r>
            <a:r>
              <a:rPr lang="ru-RU" baseline="0" dirty="0" smtClean="0"/>
              <a:t> сказочных героев, с которыми встречался в сказке Колобок.  А с кем не встречался Колобок? </a:t>
            </a:r>
            <a:r>
              <a:rPr lang="ru-RU" i="1" baseline="0" dirty="0" smtClean="0"/>
              <a:t>(Дети называют лягушку, лягушка исчезает после щелчка мышкой). </a:t>
            </a:r>
            <a:r>
              <a:rPr lang="ru-RU" i="0" baseline="0" dirty="0" smtClean="0"/>
              <a:t>Убежала Лягушка. Давайте посмотри, куда убежала.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4169-F3D4-4C84-98FA-BFF8D4A8F1E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какую сказку убежала Лягушка?  Все ли герои из сказки «Теремок»? Кто пришел из другой сказки? </a:t>
            </a:r>
            <a:r>
              <a:rPr lang="ru-RU" i="1" dirty="0" smtClean="0"/>
              <a:t>(Дети называют Петушка и он исчезает). </a:t>
            </a:r>
            <a:r>
              <a:rPr lang="ru-RU" i="0" dirty="0" smtClean="0"/>
              <a:t>Посмотрим, куда ушел  Петушок</a:t>
            </a:r>
            <a:r>
              <a:rPr lang="ru-RU" i="1" dirty="0" smtClean="0"/>
              <a:t>?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4169-F3D4-4C84-98FA-BFF8D4A8F1E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А Петушок просит назвать сказки в которых живут его друзья. («</a:t>
            </a:r>
            <a:r>
              <a:rPr lang="ru-RU" i="1" dirty="0" err="1" smtClean="0"/>
              <a:t>Заюшкина</a:t>
            </a:r>
            <a:r>
              <a:rPr lang="ru-RU" i="1" dirty="0" smtClean="0"/>
              <a:t> избушка», «Петушок и бобовое зернышко», «Колосок»).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4169-F3D4-4C84-98FA-BFF8D4A8F1E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Назовите,</a:t>
            </a:r>
            <a:r>
              <a:rPr lang="ru-RU" baseline="0" dirty="0" smtClean="0"/>
              <a:t> кому принадлежат эти дома? Чей дом в красной рамке? Чей дом в желтой рамке? Чей дом в синей рамке? </a:t>
            </a:r>
            <a:r>
              <a:rPr lang="ru-RU" i="1" baseline="0" dirty="0" smtClean="0"/>
              <a:t>(Щелчком мышки сказочный герой двигается к своему дому)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4169-F3D4-4C84-98FA-BFF8D4A8F1E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7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79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7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27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2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0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0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9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7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4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4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2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9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8D68-2B1E-47D3-9FC0-EEE9CC7E0CE3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10877C-37E7-4863-B6FF-5A618920D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9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0488" y="436728"/>
            <a:ext cx="8596668" cy="887105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Муниципальное бюджетное дошкольное образовательное учреждение города Иркутска детский сад №61</a:t>
            </a:r>
            <a:r>
              <a:rPr lang="ru-RU" sz="8800" dirty="0" smtClean="0">
                <a:solidFill>
                  <a:srgbClr val="FF0000"/>
                </a:solidFill>
              </a:rPr>
              <a:t/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8800" dirty="0" smtClean="0">
                <a:solidFill>
                  <a:srgbClr val="FF0000"/>
                </a:solidFill>
              </a:rPr>
              <a:t/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Дидактическая игра 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«По сказочной тропинке»</a:t>
            </a:r>
            <a:r>
              <a:rPr lang="ru-RU" sz="900" i="1" dirty="0" smtClean="0">
                <a:solidFill>
                  <a:srgbClr val="FF0000"/>
                </a:solidFill>
              </a:rPr>
              <a:t/>
            </a:r>
            <a:br>
              <a:rPr lang="ru-RU" sz="900" i="1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/>
            </a:r>
            <a:br>
              <a:rPr lang="ru-RU" sz="4400" i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  воспитатель Горбунова Инна Владимировна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олобок Сказочный Герой, игра, млекопитающее, нарисованное png | Klipartz"/>
          <p:cNvSpPr>
            <a:spLocks noChangeAspect="1" noChangeArrowheads="1"/>
          </p:cNvSpPr>
          <p:nvPr/>
        </p:nvSpPr>
        <p:spPr bwMode="auto">
          <a:xfrm>
            <a:off x="155575" y="-9144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олобок Сказочный Герой, игра, млекопитающее, нарисованное png | Klipartz"/>
          <p:cNvSpPr>
            <a:spLocks noChangeAspect="1" noChangeArrowheads="1"/>
          </p:cNvSpPr>
          <p:nvPr/>
        </p:nvSpPr>
        <p:spPr bwMode="auto">
          <a:xfrm>
            <a:off x="307975" y="-7620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77" y="382137"/>
            <a:ext cx="2937548" cy="2524835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6" name="AutoShape 10" descr="Колобок Сказочный Герой, игра, млекопитающее, нарисованное png | Klipartz"/>
          <p:cNvSpPr>
            <a:spLocks noChangeAspect="1" noChangeArrowheads="1"/>
          </p:cNvSpPr>
          <p:nvPr/>
        </p:nvSpPr>
        <p:spPr bwMode="auto">
          <a:xfrm>
            <a:off x="1445114" y="-952500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1829" y="3163420"/>
            <a:ext cx="2894572" cy="36945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2257" y="1033043"/>
            <a:ext cx="2046710" cy="2921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8706" y="646697"/>
            <a:ext cx="1752600" cy="2419350"/>
          </a:xfrm>
          <a:prstGeom prst="rect">
            <a:avLst/>
          </a:prstGeom>
        </p:spPr>
      </p:pic>
      <p:pic>
        <p:nvPicPr>
          <p:cNvPr id="16" name="Picture 2" descr="https://i2.wp.com/edu.likenul.com/tw_files2/urls_2/91/d-90105/90105_html_m409c8aa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0982" y="3420533"/>
            <a:ext cx="321610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7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676" y="1673825"/>
            <a:ext cx="1587482" cy="2478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9985" y="0"/>
            <a:ext cx="2143125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55" y="2543385"/>
            <a:ext cx="1896020" cy="2420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 l="14035" r="16648" b="5928"/>
          <a:stretch>
            <a:fillRect/>
          </a:stretch>
        </p:blipFill>
        <p:spPr>
          <a:xfrm>
            <a:off x="260867" y="3657600"/>
            <a:ext cx="2075934" cy="2985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534" y="604547"/>
            <a:ext cx="1226238" cy="1478253"/>
          </a:xfrm>
          <a:prstGeom prst="roundRect">
            <a:avLst/>
          </a:prstGeom>
          <a:ln w="76200">
            <a:noFill/>
          </a:ln>
        </p:spPr>
      </p:pic>
      <p:pic>
        <p:nvPicPr>
          <p:cNvPr id="12" name="Picture 2" descr="https://i2.wp.com/edu.likenul.com/tw_files2/urls_2/91/d-90105/90105_html_m409c8aa2.png"/>
          <p:cNvPicPr>
            <a:picLocks noChangeAspect="1" noChangeArrowheads="1"/>
          </p:cNvPicPr>
          <p:nvPr/>
        </p:nvPicPr>
        <p:blipFill>
          <a:blip r:embed="rId8" cstate="print"/>
          <a:srcRect l="10735"/>
          <a:stretch>
            <a:fillRect/>
          </a:stretch>
        </p:blipFill>
        <p:spPr bwMode="auto">
          <a:xfrm>
            <a:off x="6782938" y="354747"/>
            <a:ext cx="2074459" cy="23239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3767" y="3014133"/>
            <a:ext cx="2543034" cy="33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img0.liveinternet.ru/images/attach/d/0/141/770/141770036_c1f700d280869129f84b0d73498ece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7771" y="3474114"/>
            <a:ext cx="1674643" cy="236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08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4574" y="245661"/>
            <a:ext cx="2156346" cy="3048997"/>
          </a:xfrm>
          <a:prstGeom prst="round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44" y="3657600"/>
            <a:ext cx="3915365" cy="263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kolos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670" y="3630305"/>
            <a:ext cx="3766782" cy="2599894"/>
          </a:xfrm>
          <a:prstGeom prst="rect">
            <a:avLst/>
          </a:prstGeom>
        </p:spPr>
      </p:pic>
      <p:pic>
        <p:nvPicPr>
          <p:cNvPr id="11" name="Рисунок 10" descr="zajkina_izbush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21" y="442984"/>
            <a:ext cx="3791092" cy="306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3e2ed916f12bfecfa6d62c55c2490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8" y="3769562"/>
            <a:ext cx="4231114" cy="281143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Рисунок 8" descr="igra_naklejkami_tri_medvedya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446" y="3756421"/>
            <a:ext cx="4121623" cy="283959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1" name="Рисунок 10" descr="img1.jpg"/>
          <p:cNvPicPr>
            <a:picLocks noChangeAspect="1"/>
          </p:cNvPicPr>
          <p:nvPr/>
        </p:nvPicPr>
        <p:blipFill>
          <a:blip r:embed="rId5"/>
          <a:srcRect l="14232" t="6045" r="17947" b="6549"/>
          <a:stretch>
            <a:fillRect/>
          </a:stretch>
        </p:blipFill>
        <p:spPr>
          <a:xfrm>
            <a:off x="3425588" y="177421"/>
            <a:ext cx="3275463" cy="316597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2" name="Рисунок 11" descr="14-4.jpg"/>
          <p:cNvPicPr>
            <a:picLocks noChangeAspect="1"/>
          </p:cNvPicPr>
          <p:nvPr/>
        </p:nvPicPr>
        <p:blipFill>
          <a:blip r:embed="rId6" cstate="print"/>
          <a:srcRect l="12371" r="9150"/>
          <a:stretch>
            <a:fillRect/>
          </a:stretch>
        </p:blipFill>
        <p:spPr>
          <a:xfrm>
            <a:off x="7983940" y="191070"/>
            <a:ext cx="982639" cy="1341380"/>
          </a:xfrm>
          <a:prstGeom prst="rect">
            <a:avLst/>
          </a:prstGeom>
        </p:spPr>
      </p:pic>
      <p:pic>
        <p:nvPicPr>
          <p:cNvPr id="13" name="Рисунок 12" descr="69015ecc-decf-4425-8d9b-5c9112a146fe.jpg"/>
          <p:cNvPicPr>
            <a:picLocks noChangeAspect="1"/>
          </p:cNvPicPr>
          <p:nvPr/>
        </p:nvPicPr>
        <p:blipFill>
          <a:blip r:embed="rId7" cstate="print"/>
          <a:srcRect l="3182" t="4021" r="7273" b="9497"/>
          <a:stretch>
            <a:fillRect/>
          </a:stretch>
        </p:blipFill>
        <p:spPr>
          <a:xfrm>
            <a:off x="420274" y="341194"/>
            <a:ext cx="1784031" cy="968991"/>
          </a:xfrm>
          <a:prstGeom prst="rect">
            <a:avLst/>
          </a:prstGeom>
        </p:spPr>
      </p:pic>
      <p:pic>
        <p:nvPicPr>
          <p:cNvPr id="15" name="Рисунок 14" descr="baba_yaga_35.jpg"/>
          <p:cNvPicPr>
            <a:picLocks noChangeAspect="1"/>
          </p:cNvPicPr>
          <p:nvPr/>
        </p:nvPicPr>
        <p:blipFill>
          <a:blip r:embed="rId8" cstate="print"/>
          <a:srcRect l="4917" t="4046" r="11127" b="5254"/>
          <a:stretch>
            <a:fillRect/>
          </a:stretch>
        </p:blipFill>
        <p:spPr>
          <a:xfrm>
            <a:off x="545910" y="2129049"/>
            <a:ext cx="1132765" cy="122375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584E-6 1.69288E-6 L -0.33282 0.70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8 0.02775 L 0.43585 0.761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3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109E-6 2.56244E-6 L 0.24775 -0.04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9926_4.png"/>
          <p:cNvPicPr>
            <a:picLocks noChangeAspect="1"/>
          </p:cNvPicPr>
          <p:nvPr/>
        </p:nvPicPr>
        <p:blipFill>
          <a:blip r:embed="rId3"/>
          <a:srcRect l="42512" t="15909" r="6534" b="2922"/>
          <a:stretch>
            <a:fillRect/>
          </a:stretch>
        </p:blipFill>
        <p:spPr>
          <a:xfrm>
            <a:off x="6635311" y="1534316"/>
            <a:ext cx="3807725" cy="341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576</TotalTime>
  <Words>159</Words>
  <Application>Microsoft Office PowerPoint</Application>
  <PresentationFormat>Широкоэкранный</PresentationFormat>
  <Paragraphs>11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Аспект</vt:lpstr>
      <vt:lpstr>Муниципальное бюджетное дошкольное образовательное учреждение города Иркутска детский сад №61  Дидактическая игра  «По сказочной тропинке»  Подготовила  воспитатель Горбунова Инна Владимировна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2021-04-22T08:01:40Z</dcterms:created>
  <dcterms:modified xsi:type="dcterms:W3CDTF">2021-04-27T04:05:00Z</dcterms:modified>
</cp:coreProperties>
</file>