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5" r:id="rId4"/>
    <p:sldId id="260" r:id="rId5"/>
    <p:sldId id="262" r:id="rId6"/>
    <p:sldId id="261" r:id="rId7"/>
    <p:sldId id="259" r:id="rId8"/>
    <p:sldId id="267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B3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61966-826C-4879-B8E4-44E4E4503AC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A3F72-B0C0-4633-844F-C8892678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Жила - была Пенка. Она была белой, мягкой и воздушной. Скучно было Пенке и она отправилась искать себе друзей.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3F72-B0C0-4633-844F-C8892678D4D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дороге встретилась с красками.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3F72-B0C0-4633-844F-C8892678D4D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Краски и Пенка так понравились друг другу,  что стали играть и веселиться.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3F72-B0C0-4633-844F-C8892678D4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вдруг одна из красок  увидела, что пенка стала разноцветная.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3F72-B0C0-4633-844F-C8892678D4D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увидела и девочка Маша, у которой в доме жили пена и краски.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3F72-B0C0-4633-844F-C8892678D4D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она решила попробовать нарисовать пеной рыбку для своего аквариума.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3F72-B0C0-4633-844F-C8892678D4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B07F-D15D-42A3-B4B2-32E9F81A9D0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E932-15D0-4A3E-AE5A-2700F469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785926"/>
            <a:ext cx="6357982" cy="1643074"/>
          </a:xfrm>
        </p:spPr>
        <p:txBody>
          <a:bodyPr>
            <a:noAutofit/>
          </a:bodyPr>
          <a:lstStyle/>
          <a:p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«Волшебная Пенка»</a:t>
            </a:r>
            <a:b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Рисование с детьми 6-7 лет пеной для бритья</a:t>
            </a:r>
            <a:r>
              <a:rPr lang="ru-RU" dirty="0">
                <a:solidFill>
                  <a:srgbClr val="FF00FF"/>
                </a:solidFill>
              </a:rPr>
              <a:t/>
            </a:r>
            <a:br>
              <a:rPr lang="ru-RU" dirty="0">
                <a:solidFill>
                  <a:srgbClr val="FF00FF"/>
                </a:solidFill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286256"/>
            <a:ext cx="5741260" cy="478904"/>
          </a:xfrm>
        </p:spPr>
        <p:txBody>
          <a:bodyPr>
            <a:noAutofit/>
          </a:bodyPr>
          <a:lstStyle/>
          <a:p>
            <a:r>
              <a:rPr lang="ru-RU" sz="2000" b="1" dirty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002060"/>
                </a:solidFill>
              </a:rPr>
              <a:t>Воспитатель МБДОУ г. Иркутска детский сад №61 </a:t>
            </a:r>
            <a:r>
              <a:rPr lang="ru-RU" sz="2000" b="1" dirty="0" err="1">
                <a:ln w="12700">
                  <a:solidFill>
                    <a:srgbClr val="FF66FF"/>
                  </a:solidFill>
                  <a:prstDash val="solid"/>
                </a:ln>
                <a:solidFill>
                  <a:srgbClr val="002060"/>
                </a:solidFill>
              </a:rPr>
              <a:t>Гимбург</a:t>
            </a:r>
            <a:r>
              <a:rPr lang="ru-RU" sz="2000" b="1" dirty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002060"/>
                </a:solidFill>
              </a:rPr>
              <a:t> Светлана Иосифовна</a:t>
            </a: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AppData\Local\Microsoft\Windows\INetCache\Content.Word\IMG_20211015_161650.jpg"/>
          <p:cNvPicPr/>
          <p:nvPr/>
        </p:nvPicPr>
        <p:blipFill>
          <a:blip r:embed="rId3" cstate="print"/>
          <a:srcRect l="5549" t="29979" b="18862"/>
          <a:stretch>
            <a:fillRect/>
          </a:stretch>
        </p:blipFill>
        <p:spPr bwMode="auto">
          <a:xfrm>
            <a:off x="3275856" y="1844824"/>
            <a:ext cx="4015045" cy="301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059832" y="1268760"/>
            <a:ext cx="4071965" cy="2902679"/>
            <a:chOff x="3143240" y="2786058"/>
            <a:chExt cx="3734951" cy="2688365"/>
          </a:xfrm>
        </p:grpSpPr>
        <p:pic>
          <p:nvPicPr>
            <p:cNvPr id="3" name="Рисунок 2" descr="https://im0-tub-ru.yandex.net/i?id=4993aa7fec38ace70dfa5dab07b6fba5-l&amp;n=13"/>
            <p:cNvPicPr/>
            <p:nvPr/>
          </p:nvPicPr>
          <p:blipFill>
            <a:blip r:embed="rId4" cstate="print"/>
            <a:srcRect l="9699" r="13008" b="6245"/>
            <a:stretch>
              <a:fillRect/>
            </a:stretch>
          </p:blipFill>
          <p:spPr bwMode="auto">
            <a:xfrm>
              <a:off x="4929190" y="2786058"/>
              <a:ext cx="1949001" cy="2424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3" descr="https://do-dostavka.ru/wp-content/uploads/2019/10/89321.jpg"/>
            <p:cNvPicPr/>
            <p:nvPr/>
          </p:nvPicPr>
          <p:blipFill>
            <a:blip r:embed="rId5" cstate="print"/>
            <a:srcRect l="27648" r="23201"/>
            <a:stretch>
              <a:fillRect/>
            </a:stretch>
          </p:blipFill>
          <p:spPr bwMode="auto">
            <a:xfrm>
              <a:off x="3143240" y="3000372"/>
              <a:ext cx="1000132" cy="247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4993aa7fec38ace70dfa5dab07b6fba5-l&amp;n=13"/>
          <p:cNvPicPr/>
          <p:nvPr/>
        </p:nvPicPr>
        <p:blipFill>
          <a:blip r:embed="rId4" cstate="print"/>
          <a:srcRect l="9699" r="13008" b="6245"/>
          <a:stretch>
            <a:fillRect/>
          </a:stretch>
        </p:blipFill>
        <p:spPr bwMode="auto">
          <a:xfrm>
            <a:off x="2195736" y="1928289"/>
            <a:ext cx="2214578" cy="19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529" name="Picture 1" descr="H:\4\holi-color-splash-smoke-bomb-hd-png-60-1161589625748aagv9b5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556792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 descr="Herbal Holi Color, Herbal Holi Colors, ऑर्गेनिक होली रंग, आर्गेनिक होली का  रंग, आर्गेनिक होली कलर - Royal Colours, Ahmedabad | ID: 200330600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714612" y="928670"/>
            <a:ext cx="4353728" cy="4329739"/>
            <a:chOff x="2714612" y="928670"/>
            <a:chExt cx="4353728" cy="4329739"/>
          </a:xfrm>
        </p:grpSpPr>
        <p:pic>
          <p:nvPicPr>
            <p:cNvPr id="9" name="Рисунок 8" descr="https://im0-tub-ru.yandex.net/i?id=4993aa7fec38ace70dfa5dab07b6fba5-l&amp;n=13"/>
            <p:cNvPicPr/>
            <p:nvPr/>
          </p:nvPicPr>
          <p:blipFill>
            <a:blip r:embed="rId4" cstate="print"/>
            <a:srcRect l="9699" r="13008" b="6245"/>
            <a:stretch>
              <a:fillRect/>
            </a:stretch>
          </p:blipFill>
          <p:spPr bwMode="auto">
            <a:xfrm>
              <a:off x="4860032" y="1844824"/>
              <a:ext cx="2208308" cy="255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2714612" y="928670"/>
              <a:ext cx="4287540" cy="4329739"/>
              <a:chOff x="2300684" y="827453"/>
              <a:chExt cx="4652564" cy="5054233"/>
            </a:xfrm>
          </p:grpSpPr>
          <p:pic>
            <p:nvPicPr>
              <p:cNvPr id="2064" name="Picture 16" descr="Holi Gulal Border PNG For Editi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86182" y="3214686"/>
                <a:ext cx="3167066" cy="2667000"/>
              </a:xfrm>
              <a:prstGeom prst="rect">
                <a:avLst/>
              </a:prstGeom>
              <a:noFill/>
            </p:spPr>
          </p:pic>
          <p:pic>
            <p:nvPicPr>
              <p:cNvPr id="2062" name="Picture 14" descr="Holi Color Design HD 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737611">
                <a:off x="2300684" y="827453"/>
                <a:ext cx="2667000" cy="24384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5  -0.033 -0.06128  -0.027 -0.09991  C -0.024 -0.11323  -0.02 -0.12655  -0.014 -0.13721  C -0.01 -0.10657  0.004 -0.07859  0.025 -0.06128  C 0.025 -0.09858  0.041 -0.13454  0.068 -0.15053  C 0.077 -0.15719  0.087 -0.15985  0.097 -0.16118  C 0.082 -0.13854  0.074 -0.10657  0.077 -0.07327  C 0.099 -0.09724  0.13 -0.10257  0.157 -0.08525  C 0.166 -0.07993  0.175 -0.0706  0.181 -0.06128  C 0.158 -0.06394  0.134 -0.05195  0.117 -0.02797  C 0.144 -0.01998  0.167 0.00799  0.174 0.04662  C 0.176 0.05994  0.176 0.07327  0.174 0.08659  C 0.161 0.06128  0.139 0.04396  0.115 0.0413  C 0.127 0.0746  0.124 0.11589  0.106 0.14653  C 0.099 0.15719  0.091 0.16651  0.082 0.17184  C 0.089 0.14253  0.085 0.10923  0.072 0.08259  C 0.06 0.11589  0.034 0.13854  0.004 0.13854  C -0.007 0.13854  -0.017 0.13587  -0.026 0.13055  C -0.004 0.11989  0.013 0.09458  0.021 0.06394  C -0.007 0.07193  -0.036 0.05994  -0.055 0.02931  C -0.062 0.01732  -0.066 0.00533  -0.069 -0.00799  C -0.049 0.00932  -0.023 0.01199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67744" y="1412776"/>
            <a:ext cx="6068810" cy="3780514"/>
            <a:chOff x="1928794" y="1285860"/>
            <a:chExt cx="6500858" cy="4500594"/>
          </a:xfrm>
        </p:grpSpPr>
        <p:pic>
          <p:nvPicPr>
            <p:cNvPr id="19460" name="Picture 4" descr="Как сделать слайм в домашних условиях | Все по факту | Яндекс Дзе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2714620"/>
              <a:ext cx="3071834" cy="3071834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9461" name="Picture 5" descr="H:\4\ми-ый-у-ив-енный-смай-ик-шаржа-89565902.jpg"/>
            <p:cNvPicPr>
              <a:picLocks noChangeAspect="1" noChangeArrowheads="1"/>
            </p:cNvPicPr>
            <p:nvPr/>
          </p:nvPicPr>
          <p:blipFill>
            <a:blip r:embed="rId5" cstate="print"/>
            <a:srcRect r="-2137" b="8571"/>
            <a:stretch>
              <a:fillRect/>
            </a:stretch>
          </p:blipFill>
          <p:spPr bwMode="auto">
            <a:xfrm>
              <a:off x="4500562" y="1285860"/>
              <a:ext cx="3929090" cy="3697967"/>
            </a:xfrm>
            <a:prstGeom prst="rect">
              <a:avLst/>
            </a:prstGeom>
            <a:noFill/>
            <a:effectLst>
              <a:softEdge rad="127000"/>
            </a:effectLst>
            <a:scene3d>
              <a:camera prst="perspectiveContrastingLeftFacing"/>
              <a:lightRig rig="threePt" dir="t"/>
            </a:scene3d>
          </p:spPr>
        </p:pic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Слаймы - Слаймы updated their profile pictur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14554"/>
            <a:ext cx="2152650" cy="21240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https://ds04.infourok.ru/uploads/ex/093e/001713ad-f5fee700/1/hello_html_m657479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71612"/>
            <a:ext cx="2317896" cy="273098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4\1614565510_1-p-kartinka-devochki-na-belom-fone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214554"/>
            <a:ext cx="2857520" cy="4001418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643438" y="785794"/>
            <a:ext cx="3643338" cy="1571636"/>
            <a:chOff x="4643438" y="785794"/>
            <a:chExt cx="3643338" cy="1571636"/>
          </a:xfrm>
        </p:grpSpPr>
        <p:sp>
          <p:nvSpPr>
            <p:cNvPr id="8" name="Выноска-облако 7"/>
            <p:cNvSpPr/>
            <p:nvPr/>
          </p:nvSpPr>
          <p:spPr>
            <a:xfrm flipH="1">
              <a:off x="4643438" y="785794"/>
              <a:ext cx="3643338" cy="1571636"/>
            </a:xfrm>
            <a:prstGeom prst="cloudCallout">
              <a:avLst>
                <a:gd name="adj1" fmla="val -14925"/>
                <a:gd name="adj2" fmla="val 428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:\4\1630490978_26-papik-pro-p-ribka-risunok-2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70" y="1000108"/>
              <a:ext cx="1238809" cy="10715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989" t="4918" r="20800" b="6284"/>
          <a:stretch>
            <a:fillRect/>
          </a:stretch>
        </p:blipFill>
        <p:spPr bwMode="auto">
          <a:xfrm>
            <a:off x="4214810" y="3637234"/>
            <a:ext cx="1500198" cy="207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s://do-dostavka.ru/wp-content/uploads/2019/10/89321.jpg"/>
          <p:cNvPicPr/>
          <p:nvPr/>
        </p:nvPicPr>
        <p:blipFill>
          <a:blip r:embed="rId4" cstate="print"/>
          <a:srcRect l="27648" r="23201"/>
          <a:stretch>
            <a:fillRect/>
          </a:stretch>
        </p:blipFill>
        <p:spPr bwMode="auto">
          <a:xfrm>
            <a:off x="2928926" y="1285860"/>
            <a:ext cx="864092" cy="202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 descr="https://static.daru-dar.org/s1024/02/00/35/7d/357d1187b558c4ea765c923e778cba200905b64f.jpg"/>
          <p:cNvPicPr>
            <a:picLocks noChangeAspect="1" noChangeArrowheads="1"/>
          </p:cNvPicPr>
          <p:nvPr/>
        </p:nvPicPr>
        <p:blipFill>
          <a:blip r:embed="rId5" cstate="print"/>
          <a:srcRect l="28551" r="27524"/>
          <a:stretch>
            <a:fillRect/>
          </a:stretch>
        </p:blipFill>
        <p:spPr bwMode="auto">
          <a:xfrm>
            <a:off x="4572000" y="1071546"/>
            <a:ext cx="928694" cy="21142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Рисунок 5" descr="https://im0-tub-ru.yandex.net/i?id=bb60c2e1756e14c5ab264e5da8dfa0cc-l&amp;ref=rim&amp;n=13&amp;w=1080&amp;h=108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428736"/>
            <a:ext cx="1514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3357554" y="3429000"/>
            <a:ext cx="1285884" cy="10001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5036347" y="3321843"/>
            <a:ext cx="2000264" cy="13573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893339" y="4321975"/>
            <a:ext cx="2214578" cy="1428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:\4\Картинки-для-детей-цифры-на-прозрачном-фоне-13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286388"/>
            <a:ext cx="155608" cy="26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Цифра 2 PNG"/>
          <p:cNvPicPr/>
          <p:nvPr/>
        </p:nvPicPr>
        <p:blipFill>
          <a:blip r:embed="rId8" cstate="print"/>
          <a:srcRect l="20679" t="2778" r="16975" b="4630"/>
          <a:stretch>
            <a:fillRect/>
          </a:stretch>
        </p:blipFill>
        <p:spPr bwMode="auto">
          <a:xfrm>
            <a:off x="5643570" y="4929198"/>
            <a:ext cx="179996" cy="1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роект &amp;quot;Облака&amp;quot; - ЦИФРА 3 В нумерологии число 3 ассоциируется с чем-то  божественным, абсолютно совершенным. Всем известно, что три — это знак  триединства, одно из самых загадочных, красивых и счастливых чисел. До"/>
          <p:cNvPicPr/>
          <p:nvPr/>
        </p:nvPicPr>
        <p:blipFill>
          <a:blip r:embed="rId9" cstate="print"/>
          <a:srcRect l="29342" t="16981" r="25250" b="15094"/>
          <a:stretch>
            <a:fillRect/>
          </a:stretch>
        </p:blipFill>
        <p:spPr bwMode="auto">
          <a:xfrm>
            <a:off x="4071934" y="4357694"/>
            <a:ext cx="179168" cy="2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9989" t="4918" r="20800" b="6284"/>
          <a:stretch>
            <a:fillRect/>
          </a:stretch>
        </p:blipFill>
        <p:spPr bwMode="auto">
          <a:xfrm>
            <a:off x="3366028" y="3580752"/>
            <a:ext cx="1500198" cy="207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71440">
            <a:off x="3286116" y="2857496"/>
            <a:ext cx="2181864" cy="1651511"/>
          </a:xfrm>
          <a:prstGeom prst="rect">
            <a:avLst/>
          </a:prstGeom>
          <a:noFill/>
        </p:spPr>
      </p:pic>
      <p:sp>
        <p:nvSpPr>
          <p:cNvPr id="15" name="Дуга 14"/>
          <p:cNvSpPr/>
          <p:nvPr/>
        </p:nvSpPr>
        <p:spPr>
          <a:xfrm rot="10372030">
            <a:off x="3534152" y="3541407"/>
            <a:ext cx="1699518" cy="512595"/>
          </a:xfrm>
          <a:prstGeom prst="arc">
            <a:avLst>
              <a:gd name="adj1" fmla="val 16200000"/>
              <a:gd name="adj2" fmla="val 200314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28473">
            <a:off x="5229306" y="2796604"/>
            <a:ext cx="1645181" cy="1245281"/>
          </a:xfrm>
          <a:prstGeom prst="rect">
            <a:avLst/>
          </a:prstGeom>
          <a:noFill/>
        </p:spPr>
      </p:pic>
      <p:pic>
        <p:nvPicPr>
          <p:cNvPr id="18" name="Рисунок 17" descr="Раскраски Восклицательный знак - распечатать в формате А4"/>
          <p:cNvPicPr/>
          <p:nvPr/>
        </p:nvPicPr>
        <p:blipFill>
          <a:blip r:embed="rId6" cstate="print"/>
          <a:srcRect l="17857" r="14286"/>
          <a:stretch>
            <a:fillRect/>
          </a:stretch>
        </p:blipFill>
        <p:spPr bwMode="auto">
          <a:xfrm>
            <a:off x="6163827" y="2428868"/>
            <a:ext cx="13573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99</Words>
  <Application>Microsoft Office PowerPoint</Application>
  <PresentationFormat>Экран (4:3)</PresentationFormat>
  <Paragraphs>14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«Волшебная Пенка» Рисование с детьми 6-7 лет пеной для бритья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72</cp:revision>
  <dcterms:created xsi:type="dcterms:W3CDTF">2021-10-12T07:02:14Z</dcterms:created>
  <dcterms:modified xsi:type="dcterms:W3CDTF">2022-10-12T05:44:53Z</dcterms:modified>
</cp:coreProperties>
</file>