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8" r:id="rId4"/>
    <p:sldId id="262" r:id="rId5"/>
    <p:sldId id="265" r:id="rId6"/>
    <p:sldId id="263" r:id="rId7"/>
    <p:sldId id="267" r:id="rId8"/>
    <p:sldId id="266" r:id="rId9"/>
    <p:sldId id="2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9F7"/>
    <a:srgbClr val="FFFFFF"/>
    <a:srgbClr val="E0DFDD"/>
    <a:srgbClr val="FEFEFE"/>
    <a:srgbClr val="FCFCFC"/>
    <a:srgbClr val="F1F1EF"/>
    <a:srgbClr val="F4F4F2"/>
    <a:srgbClr val="F6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AE458-5BFA-4CCE-87EB-74495904B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AE0D5A-8EE2-433E-B265-FA87C72D2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23002-BEC5-4709-98BD-8B68EB48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93C03-97B1-4211-986F-2DE7330CA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74CE3-9FF0-418A-A746-676FDF4F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08565-96C5-4BA5-9078-19207DA4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247DF-43EE-4B7D-A583-A0AB67BF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1AE50F-E93F-4EC5-A2CE-F39DF33B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ABD53-69DD-4502-9BA4-DE0A754A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C1499-21F9-4BC8-9121-55968E0D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1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F6C790-A7B4-4F20-BB1F-76984D94B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494F1A-038E-4E98-A83D-A4B19A68A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F759E-2F61-4265-A1D4-F0A85EB5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1F941E-426A-45FC-9E51-3457E531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00184-7F73-4260-A954-2D6BA6B4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93B2B-A5DF-4E6D-8FC6-E994E177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613C0-E63A-4558-96D9-23E2DB996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6B97C1-F7F5-4440-8A3B-1FACAFA7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1F4065-081F-4434-AB85-EB4DF240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1AF962-BAD2-4866-93E7-DCDA4C96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0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43C10-0850-4761-8028-1BAC5361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93ED5-46D3-4118-BAA6-4A03BDBF5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2865C-2B30-4355-92F0-4161D883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F3A02-41D2-46C1-8064-3087D432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980434-3FEC-4AE1-A043-5B4AF99C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2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AC0CE-9437-4195-AA8C-ECC6E1EA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6FB05B-6AEF-48EB-BBB7-5DBB57A56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55044F-B6EE-4E18-AD88-E0B2D14AA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7FF0FF-4183-4B56-83E3-D670B761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60977-D55B-43BF-A954-9ED40783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34B6FA-9FAF-4339-920B-FC6F0A43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C8F59-4E6D-4510-AEC8-9322CDA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B6708D-7198-4F85-A384-CA14DCAD5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147A66-ACBA-4D2A-A2B3-0420E717B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6F929E-E162-4710-AF02-47CED1061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583751-DBDA-4B02-89E0-1CBE20823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3688E7-A290-4B11-A59E-7B99BF36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9A6AF2-763C-4656-9FBA-46327D30A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6C06A9-8872-4EEA-90BA-23B5337C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2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A9F3A-DE6D-4F22-ABAF-C118A794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ED420F-423D-47F6-936F-27700222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C2E9B3-B5D2-45CE-A433-04EBE528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BB7B83-34A3-42C1-A658-4C11EBC9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90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279FDD-6123-4EB2-9FA5-94D241D1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DEB9F4-CC68-43C1-87B9-40A38D7A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C42AC9-41F9-4B9E-BE10-18E5D08C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4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BF2F0-A2FF-442E-AD33-7EA4F885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B7A46E-9F85-4D04-A9DB-DDB99DFB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95F23-7643-4EAC-BD64-17A641A1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3DB155-AD4C-4445-AF0C-C3625642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561B4D-1B9F-42CC-90C5-B1C875DC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30A50-D505-4CBA-AFC4-84484543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5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41F9C-542B-4B4A-91D1-D3917E7F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91864-4EA7-423C-A390-DE655F079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90481-F6AC-4988-9B17-A99B9E913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1BD1BE-957B-4C6F-B565-C037146E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882C54-1370-4459-BEAE-45EB0DFB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AA46E0-2AFF-47B4-AFC0-5F64717D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1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D73AE-3BD2-4693-85DC-E40D0BAC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03415F-2C6B-4F31-8878-37B6CFA2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2512C-A286-4323-9992-9A4E77B2A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36D3A-6C60-48C2-A41E-333E0AE3490D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2082F3-319B-435A-844D-BE0D2B529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F113A-4C88-4E79-A99B-99368FA2A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9F530-21FC-433F-82F1-3309DA5930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1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32A7CC-7438-458C-A681-33ED0120D4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55A54-B1C9-4F54-9277-7DEF82409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9118"/>
            <a:ext cx="9144000" cy="23876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Мишутка угощает друзей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355F70-FBFD-4338-BBB8-7A7410E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6718"/>
            <a:ext cx="9144000" cy="165576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МБДОУ детский сад № 61 г. Иркутска</a:t>
            </a:r>
          </a:p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Гимбург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Иосифовна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FF1AC9-B750-4E93-B389-9E4AB0D85E68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61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F78C50-4F43-48F3-B3E4-56A1D89EC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542799" y="1309215"/>
            <a:ext cx="2823732" cy="5548784"/>
            <a:chOff x="4648222" y="1309216"/>
            <a:chExt cx="2823732" cy="554878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09C6193-903D-495D-9AF0-0DF9D6A98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22" y="1309216"/>
              <a:ext cx="2823732" cy="5548784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E2188A8-B9B9-4601-AF51-EB3E1414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356458">
              <a:off x="5329789" y="2756263"/>
              <a:ext cx="2112403" cy="1889739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7F3BA-E8D8-41C5-97B8-5AE4F4E26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757" y="3504717"/>
            <a:ext cx="4345064" cy="34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B476E7-12C6-4306-8F09-1206805989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0629A-4A90-4697-93EE-98E26F46E4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7C754-D237-44A8-B884-B9252576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9771" y="1"/>
            <a:ext cx="64632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7B1415-FDFF-45DC-8FDC-D078C50CF1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BFE412-E041-4547-A070-7C503C1768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816" y="2477597"/>
            <a:ext cx="9876984" cy="4380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A5B893-F097-427B-96F8-F7D68204D4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7161" y="1994070"/>
            <a:ext cx="2139881" cy="1804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ED596-3D20-4FCA-8660-77F52DEE6B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4849" y="2077912"/>
            <a:ext cx="1941040" cy="1636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C55BAF-7EDD-486F-9428-D7E43F3366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8398" y="1419849"/>
            <a:ext cx="932769" cy="21154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FD302-7516-4F2B-B24A-DDA3E2B85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49" y="2077912"/>
            <a:ext cx="1304657" cy="1365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2162E-30AB-45BE-90E3-0E0DF6D58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524" y="1919402"/>
            <a:ext cx="92667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A9CA7B-95B6-4634-8511-5920B0BC79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1F311B-8D48-4A90-AE38-49789DC7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9" y="2889160"/>
            <a:ext cx="7905505" cy="39688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2A65FA-9858-421F-AACF-9C1D5BDEC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918" y="691545"/>
            <a:ext cx="1786283" cy="281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3B9EE6-1FC5-4AA4-A4A0-B3F25154E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13" y="2063376"/>
            <a:ext cx="1304657" cy="1365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3A7C3C-622D-4E2E-A1A5-FFF4C043A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176" y="1307406"/>
            <a:ext cx="932769" cy="2121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4FD1C8-92EC-44A6-B641-EC756A199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234" y="853103"/>
            <a:ext cx="138391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1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DB3145-CBC7-4B49-A132-F67D49026B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4A2C0B-1BC6-495C-964A-13501B18FF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54" y="2868965"/>
            <a:ext cx="11920830" cy="39715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AAE7F-E21C-4EF9-A31E-EEE1A96948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362" y="526314"/>
            <a:ext cx="1788015" cy="28104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7A157A-A55E-4588-AC5F-369674285E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2440" y="209481"/>
            <a:ext cx="1872600" cy="32675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EA2BFC-1813-45C3-B447-7CE3DFFAEF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5776" y="627017"/>
            <a:ext cx="2032551" cy="27851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87A5D-EDB3-4F37-B56E-7DEA69DE215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4567" y="727938"/>
            <a:ext cx="1383912" cy="2487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1E0B3E-7789-4837-B637-0CE66196899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9389" y="1222101"/>
            <a:ext cx="932769" cy="21154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683A1D-744A-473F-80F3-18D8F5D535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88430" y="764642"/>
            <a:ext cx="1383912" cy="2487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A6056-6B88-40BF-A23C-86388D1CA6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715" y="1271611"/>
            <a:ext cx="932769" cy="21154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5BD65C-DCED-4156-A528-AFCCFAF3C5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4885" y="1978050"/>
            <a:ext cx="1303431" cy="1363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3BCF5A-4E2D-4489-A028-9069D72FE8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48613" t="33401" r="21582" b="29644"/>
          <a:stretch/>
        </p:blipFill>
        <p:spPr>
          <a:xfrm>
            <a:off x="5934707" y="1843370"/>
            <a:ext cx="924253" cy="1521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4CCC06-9113-4BA0-9EC9-FA5C4570527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73174" y="622254"/>
            <a:ext cx="1383912" cy="24873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E0CA76-8C83-4338-9176-750D361974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21782" r="16261" b="30963"/>
          <a:stretch/>
        </p:blipFill>
        <p:spPr>
          <a:xfrm>
            <a:off x="10272085" y="1484770"/>
            <a:ext cx="1687085" cy="18829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617A1F-B8F1-426D-AF4E-46601183AA7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839964" y="1330345"/>
            <a:ext cx="932769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5050AF-E10D-4220-8528-AF5A274F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205D01-B600-40CB-BD29-846AFA03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9662" r="8518"/>
          <a:stretch/>
        </p:blipFill>
        <p:spPr>
          <a:xfrm>
            <a:off x="1497495" y="773799"/>
            <a:ext cx="2875722" cy="4149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580847-A126-4C7D-80CB-A36C9A93B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19989" r="5054" b="1464"/>
          <a:stretch/>
        </p:blipFill>
        <p:spPr>
          <a:xfrm>
            <a:off x="7116416" y="985844"/>
            <a:ext cx="2875722" cy="3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D049FE-4EB7-4EDC-BAFB-54DDCAED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F8BED-1ACA-45D7-8A13-84A2B1DC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t="27052" r="24750" b="13817"/>
          <a:stretch/>
        </p:blipFill>
        <p:spPr>
          <a:xfrm rot="1221042">
            <a:off x="2849280" y="2926716"/>
            <a:ext cx="1317915" cy="2278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38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0D6557-2133-4489-92E0-C413E021F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34" b="14140"/>
          <a:stretch/>
        </p:blipFill>
        <p:spPr>
          <a:xfrm>
            <a:off x="3703675" y="3767769"/>
            <a:ext cx="2581275" cy="16965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1016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F73B39-A7D6-4F46-A515-885815D2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516" t="9234" r="10615" b="12162"/>
          <a:stretch/>
        </p:blipFill>
        <p:spPr>
          <a:xfrm>
            <a:off x="4237955" y="3541923"/>
            <a:ext cx="1600145" cy="1437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E81FB-B02B-4F93-8DCA-0F3B0FA20B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4950" y="3451033"/>
            <a:ext cx="932769" cy="21154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442D8B-EA7E-4981-AE31-5739273D1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507" t="4206" r="62908" b="51756"/>
          <a:stretch/>
        </p:blipFill>
        <p:spPr>
          <a:xfrm>
            <a:off x="3106757" y="484742"/>
            <a:ext cx="2159306" cy="2831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71A54-0603-4CDD-8EFD-570F65EE32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6174" t="7290" r="5163" b="63408"/>
          <a:stretch/>
        </p:blipFill>
        <p:spPr>
          <a:xfrm rot="16200000">
            <a:off x="8042314" y="870329"/>
            <a:ext cx="2831335" cy="2060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34FD5F-1ED7-46BD-9188-3DC74507839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3857" y="4069085"/>
            <a:ext cx="1505843" cy="20728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968FE0-F7B2-4877-A3E2-FF8B02C449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1918" y="1074035"/>
            <a:ext cx="2578832" cy="16948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9AC891-B1AE-4272-877B-6F5D6FEA28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4306" y="2709609"/>
            <a:ext cx="1603387" cy="1438781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4F57B-16C1-424E-BA2D-5CEA8530AC1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68307" y="3266755"/>
            <a:ext cx="2871465" cy="3426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E03156-E01D-44CF-8128-C9E8E7AC27E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8109" y="3409719"/>
            <a:ext cx="1987468" cy="24873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F89BBC-0273-448B-8BBC-0B2B02C9839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0808" y="1026199"/>
            <a:ext cx="2968916" cy="16716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93C7AC-B698-4CF7-B239-14BC684ECA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9816" t="16068" r="13536" b="3752"/>
          <a:stretch/>
        </p:blipFill>
        <p:spPr>
          <a:xfrm>
            <a:off x="9221118" y="1741142"/>
            <a:ext cx="1981469" cy="2072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6DDDCE-7033-49F7-8916-10A829C1ECD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26850" t="12270" r="39851" b="31350"/>
          <a:stretch/>
        </p:blipFill>
        <p:spPr>
          <a:xfrm>
            <a:off x="4823692" y="1872866"/>
            <a:ext cx="1830092" cy="2325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F962B7-1047-45E1-AA29-214B1887AA0E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4148" y="3869548"/>
            <a:ext cx="1146147" cy="9510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9C6193-903D-495D-9AF0-0DF9D6A9815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21132" y="3452805"/>
            <a:ext cx="1416668" cy="27838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2188A8-B9B9-4601-AF51-EB3E141428E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8589" y="2534025"/>
            <a:ext cx="1908164" cy="17070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9DE777-0B8D-4FEF-9622-E63998A1894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29830" y="4545874"/>
            <a:ext cx="1472910" cy="23121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877368-D6F5-42AA-9E3C-66749DCE3A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6350" y="5277218"/>
            <a:ext cx="16216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7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16</Words>
  <Application>Microsoft Office PowerPoint</Application>
  <PresentationFormat>Широкоэкранный</PresentationFormat>
  <Paragraphs>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Мишутка угощает друзей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Чупрова</dc:creator>
  <cp:lastModifiedBy>user</cp:lastModifiedBy>
  <cp:revision>13</cp:revision>
  <dcterms:created xsi:type="dcterms:W3CDTF">2022-10-02T12:47:18Z</dcterms:created>
  <dcterms:modified xsi:type="dcterms:W3CDTF">2022-10-13T06:36:33Z</dcterms:modified>
</cp:coreProperties>
</file>