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58" r:id="rId4"/>
    <p:sldId id="260" r:id="rId5"/>
    <p:sldId id="263" r:id="rId6"/>
    <p:sldId id="261" r:id="rId7"/>
    <p:sldId id="262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1B65-ED0B-4390-B3CF-858E743B3FAD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843A-D793-44EE-B7DA-3A2B9068B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350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1B65-ED0B-4390-B3CF-858E743B3FAD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843A-D793-44EE-B7DA-3A2B9068B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054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1B65-ED0B-4390-B3CF-858E743B3FAD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843A-D793-44EE-B7DA-3A2B9068B3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536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1B65-ED0B-4390-B3CF-858E743B3FAD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843A-D793-44EE-B7DA-3A2B9068B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9741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1B65-ED0B-4390-B3CF-858E743B3FAD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843A-D793-44EE-B7DA-3A2B9068B3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74914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1B65-ED0B-4390-B3CF-858E743B3FAD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843A-D793-44EE-B7DA-3A2B9068B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125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1B65-ED0B-4390-B3CF-858E743B3FAD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843A-D793-44EE-B7DA-3A2B9068B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2110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1B65-ED0B-4390-B3CF-858E743B3FAD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843A-D793-44EE-B7DA-3A2B9068B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710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1B65-ED0B-4390-B3CF-858E743B3FAD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843A-D793-44EE-B7DA-3A2B9068B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9111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1B65-ED0B-4390-B3CF-858E743B3FAD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843A-D793-44EE-B7DA-3A2B9068B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90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1B65-ED0B-4390-B3CF-858E743B3FAD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843A-D793-44EE-B7DA-3A2B9068B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979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1B65-ED0B-4390-B3CF-858E743B3FAD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843A-D793-44EE-B7DA-3A2B9068B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36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1B65-ED0B-4390-B3CF-858E743B3FAD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843A-D793-44EE-B7DA-3A2B9068B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661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1B65-ED0B-4390-B3CF-858E743B3FAD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843A-D793-44EE-B7DA-3A2B9068B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479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1B65-ED0B-4390-B3CF-858E743B3FAD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843A-D793-44EE-B7DA-3A2B9068B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932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1B65-ED0B-4390-B3CF-858E743B3FAD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843A-D793-44EE-B7DA-3A2B9068B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380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1B65-ED0B-4390-B3CF-858E743B3FAD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CC843A-D793-44EE-B7DA-3A2B9068B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023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82E2F8-DF14-44D2-4C86-F535B57D8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Технологическая карта занятия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AE33236-3877-68A2-6BF1-5FFCA0711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926" y="4050833"/>
            <a:ext cx="8688077" cy="1746285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7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</a:t>
            </a:r>
            <a:r>
              <a:rPr lang="ru-RU" sz="7400" b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740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400" b="1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«Зеленый </a:t>
            </a:r>
            <a:r>
              <a:rPr lang="ru-RU" sz="7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май»</a:t>
            </a:r>
          </a:p>
          <a:p>
            <a:pPr algn="ctr"/>
            <a:r>
              <a:rPr lang="ru-RU" sz="7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МБДОУ детский сад № 61 г. Иркутска</a:t>
            </a:r>
          </a:p>
          <a:p>
            <a:pPr algn="ctr"/>
            <a:r>
              <a:rPr lang="ru-RU" sz="7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Гимбург</a:t>
            </a:r>
            <a:r>
              <a:rPr lang="ru-RU" sz="7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Иосифовна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0404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99635AB-2CBC-0C80-14B7-0E5D5AD2CF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3584" y="0"/>
            <a:ext cx="7264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776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340CE23-5321-ACD0-3000-47BFEF861BF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1727454-6A0D-E7E5-5FD9-705FAF2D88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119957" y="1457326"/>
            <a:ext cx="4218481" cy="565475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44532B9-6730-3D5B-7319-5853F3594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188" b="90000" l="10000" r="98750">
                        <a14:foregroundMark x1="17461" y1="6688" x2="63203" y2="7750"/>
                        <a14:foregroundMark x1="63203" y1="7750" x2="90430" y2="6438"/>
                        <a14:foregroundMark x1="65391" y1="9563" x2="58359" y2="31375"/>
                        <a14:foregroundMark x1="58359" y1="31375" x2="58164" y2="31500"/>
                        <a14:foregroundMark x1="88633" y1="2688" x2="99414" y2="18313"/>
                        <a14:foregroundMark x1="99414" y1="18313" x2="92930" y2="34375"/>
                        <a14:foregroundMark x1="92930" y1="34375" x2="92930" y2="18750"/>
                        <a14:foregroundMark x1="92930" y1="18750" x2="94570" y2="33813"/>
                        <a14:foregroundMark x1="84648" y1="28875" x2="74375" y2="53125"/>
                        <a14:foregroundMark x1="74375" y1="53125" x2="74375" y2="53375"/>
                        <a14:foregroundMark x1="95117" y1="36375" x2="94688" y2="5938"/>
                        <a14:foregroundMark x1="94688" y1="5938" x2="89180" y2="4938"/>
                        <a14:foregroundMark x1="80859" y1="5250" x2="97617" y2="6375"/>
                        <a14:foregroundMark x1="97617" y1="6375" x2="98789" y2="29563"/>
                        <a14:foregroundMark x1="98789" y1="29563" x2="95469" y2="36125"/>
                        <a14:foregroundMark x1="83047" y1="13063" x2="87188" y2="24875"/>
                        <a14:foregroundMark x1="51680" y1="3250" x2="50625" y2="4375"/>
                        <a14:foregroundMark x1="50625" y1="3500" x2="61055" y2="5250"/>
                        <a14:foregroundMark x1="58164" y1="1188" x2="53477" y2="2688"/>
                        <a14:foregroundMark x1="37266" y1="8125" x2="31133" y2="22813"/>
                        <a14:foregroundMark x1="31133" y1="22813" x2="30977" y2="22813"/>
                        <a14:foregroundMark x1="39258" y1="2938" x2="40859" y2="10125"/>
                        <a14:foregroundMark x1="76914" y1="14500" x2="74570" y2="17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2375" y="3719743"/>
            <a:ext cx="1805286" cy="112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2832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C271A3A-F92A-EB21-3E6C-F3EA34A14E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7650" y="59500"/>
            <a:ext cx="12192000" cy="468477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C1A391-27C2-5674-C80F-9BB474FB2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F5AE5B4B-E7FD-EDB6-9C9B-112094DCE6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68" y="8925"/>
            <a:ext cx="13128022" cy="7428195"/>
          </a:xfrm>
        </p:spPr>
      </p:pic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05141054-A357-6705-1A47-E578BE979A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8843F85-9438-4570-B290-7B121D9C248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0014" y="3178060"/>
            <a:ext cx="2923008" cy="379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7060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6F3E58D-3C2F-63F4-302C-168121EAC85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0243" y="368054"/>
            <a:ext cx="7136789" cy="44566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CCA010-8B58-C00F-BB5C-E6A2B99CB7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09767" y="3535680"/>
            <a:ext cx="3874737" cy="339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8704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1CDD795-71E3-35DF-6B43-D78190B01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2971" y="223082"/>
            <a:ext cx="6792149" cy="641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7760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1155FED-4AB2-302F-1C51-DD3C932AB6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FC26F35-81E1-4DE4-A7A9-3A2BC3688F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987" t="-1130" r="18434" b="1130"/>
          <a:stretch/>
        </p:blipFill>
        <p:spPr>
          <a:xfrm flipH="1">
            <a:off x="0" y="408373"/>
            <a:ext cx="1681295" cy="235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5159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C0BEDE6-5465-22BA-7582-FBE39795C0F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7678" y="652255"/>
            <a:ext cx="6142637" cy="579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269793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529</TotalTime>
  <Words>22</Words>
  <Application>Microsoft Office PowerPoint</Application>
  <PresentationFormat>Произвольный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Технологическая карта занятия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Чупрова</dc:creator>
  <cp:lastModifiedBy>Пользователь</cp:lastModifiedBy>
  <cp:revision>6</cp:revision>
  <dcterms:created xsi:type="dcterms:W3CDTF">2022-05-06T13:55:00Z</dcterms:created>
  <dcterms:modified xsi:type="dcterms:W3CDTF">2022-11-12T02:52:03Z</dcterms:modified>
</cp:coreProperties>
</file>