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8" r:id="rId8"/>
    <p:sldId id="260" r:id="rId9"/>
    <p:sldId id="265" r:id="rId10"/>
    <p:sldId id="261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E03E-DC09-4CC9-954D-B0ACF3A53908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A34E-F58B-446C-9D40-8ACCA696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42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4464496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Путешествие в страну сказок А.С.Пушкина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8532440" cy="908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Горбунова Инна Владимировна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Муниципальное бюджетное образовательное дошкольное       учреждение города Иркутска детский сад № 61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jV_EtukRKt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059" t="6442" r="20588" b="5323"/>
          <a:stretch>
            <a:fillRect/>
          </a:stretch>
        </p:blipFill>
        <p:spPr>
          <a:xfrm>
            <a:off x="5292080" y="1916832"/>
            <a:ext cx="2808313" cy="43204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 кого речь: «…месяц под косой блестит, а во лбу звезда горит….»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post-280974-1285708974.jpg"/>
          <p:cNvPicPr>
            <a:picLocks noChangeAspect="1"/>
          </p:cNvPicPr>
          <p:nvPr/>
        </p:nvPicPr>
        <p:blipFill>
          <a:blip r:embed="rId4" cstate="print"/>
          <a:srcRect l="6198" t="3932" r="17554" b="8657"/>
          <a:stretch>
            <a:fillRect/>
          </a:stretch>
        </p:blipFill>
        <p:spPr>
          <a:xfrm>
            <a:off x="1043608" y="1628800"/>
            <a:ext cx="2889200" cy="454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0556_87-p-fon-dlya-prezentatsii-logopeda-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Untitled-3_862387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t="2441" r="2655" b="4807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Узнай сказку по иллюстрации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pazl-castorland-skazka-o-care-soltane-60-el-b-pu06345-1000x1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452" t="16542" r="5452" b="19818"/>
          <a:stretch>
            <a:fillRect/>
          </a:stretch>
        </p:blipFill>
        <p:spPr>
          <a:xfrm>
            <a:off x="683568" y="1196752"/>
            <a:ext cx="784887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Узнай сказку по иллюстрации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ca8vws0y1xrtnm5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7768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Узнай сказку по иллюстрации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1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52737"/>
            <a:ext cx="777686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МОЛОДЦЫ!!!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95982556a336ea6e81316067d0cf13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77686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56784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Какому предмету царица говорила: «Кто на свете всех милее, всех румяней и белее»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zerkalo-nastennoe-ptucu-rds_en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925" r="9025"/>
          <a:stretch>
            <a:fillRect/>
          </a:stretch>
        </p:blipFill>
        <p:spPr>
          <a:xfrm>
            <a:off x="4860032" y="1556792"/>
            <a:ext cx="3744416" cy="4353347"/>
          </a:xfrm>
        </p:spPr>
      </p:pic>
      <p:pic>
        <p:nvPicPr>
          <p:cNvPr id="5" name="Рисунок 4" descr="1653600502_46-kartinkin-net-p-kartinki-knig-na-prozrachnom-fone-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4248472" cy="401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0556_87-p-fon-dlya-prezentatsii-logopeda-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book3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11559" y="444668"/>
            <a:ext cx="8120287" cy="593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6864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Как называлась сказка  где «старик со старухой жили у самого синего моря…..ровно тридцать лет и три года»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zolotaja-rybka-animal-reader.ru-002.jpg"/>
          <p:cNvPicPr>
            <a:picLocks noChangeAspect="1"/>
          </p:cNvPicPr>
          <p:nvPr/>
        </p:nvPicPr>
        <p:blipFill>
          <a:blip r:embed="rId3" cstate="print"/>
          <a:srcRect l="35825" t="4459" r="6688" b="4858"/>
          <a:stretch>
            <a:fillRect/>
          </a:stretch>
        </p:blipFill>
        <p:spPr>
          <a:xfrm>
            <a:off x="4355976" y="2060848"/>
            <a:ext cx="4032448" cy="4032448"/>
          </a:xfrm>
          <a:prstGeom prst="rect">
            <a:avLst/>
          </a:prstGeom>
        </p:spPr>
      </p:pic>
      <p:pic>
        <p:nvPicPr>
          <p:cNvPr id="10" name="Содержимое 9" descr="fot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9270" t="2182" r="7300" b="1802"/>
          <a:stretch>
            <a:fillRect/>
          </a:stretch>
        </p:blipFill>
        <p:spPr>
          <a:xfrm>
            <a:off x="827584" y="2636912"/>
            <a:ext cx="3389286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0556_87-p-fon-dlya-prezentatsii-logopeda-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maxresdefault (1)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799288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От какого фрукта заснула молодая царица, когда его откусила 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449503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528392" cy="4752528"/>
          </a:xfrm>
        </p:spPr>
      </p:pic>
      <p:pic>
        <p:nvPicPr>
          <p:cNvPr id="5" name="Рисунок 4" descr="f775ba148177617.62d0758aa9a40.jpg"/>
          <p:cNvPicPr>
            <a:picLocks noChangeAspect="1"/>
          </p:cNvPicPr>
          <p:nvPr/>
        </p:nvPicPr>
        <p:blipFill>
          <a:blip r:embed="rId4" cstate="print"/>
          <a:srcRect l="14326" t="3801" r="14326" b="9051"/>
          <a:stretch>
            <a:fillRect/>
          </a:stretch>
        </p:blipFill>
        <p:spPr>
          <a:xfrm>
            <a:off x="611560" y="1484785"/>
            <a:ext cx="424847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0556_87-p-fon-dlya-prezentatsii-logopeda-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1733b6032af2cd3e13ac335192f53a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83568" y="476672"/>
            <a:ext cx="7992887" cy="599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0556_87-p-fon-dlya-prezentatsii-logopeda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Какую птицу подарил мудрец царю </a:t>
            </a:r>
            <a:r>
              <a:rPr lang="ru-RU" sz="3600" dirty="0" err="1" smtClean="0">
                <a:solidFill>
                  <a:srgbClr val="00B0F0"/>
                </a:solidFill>
              </a:rPr>
              <a:t>Дадону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646045417_20-kartinkin-net-p-kartinki-petushok-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672408" cy="4968552"/>
          </a:xfrm>
        </p:spPr>
      </p:pic>
      <p:pic>
        <p:nvPicPr>
          <p:cNvPr id="6" name="Рисунок 5" descr="4539e99ea462011cc5dced53a2f984d0.jpg"/>
          <p:cNvPicPr>
            <a:picLocks noChangeAspect="1"/>
          </p:cNvPicPr>
          <p:nvPr/>
        </p:nvPicPr>
        <p:blipFill>
          <a:blip r:embed="rId4" cstate="print"/>
          <a:srcRect l="19231" t="7996" r="15281" b="7300"/>
          <a:stretch>
            <a:fillRect/>
          </a:stretch>
        </p:blipFill>
        <p:spPr>
          <a:xfrm>
            <a:off x="827584" y="1196752"/>
            <a:ext cx="341412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0556_87-p-fon-dlya-prezentatsii-logopeda-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qQxoKzU2vbk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776864" cy="590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105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Путешествие в страну сказок А.С.Пушкина</vt:lpstr>
      <vt:lpstr>Какому предмету царица говорила: «Кто на свете всех милее, всех румяней и белее»</vt:lpstr>
      <vt:lpstr>Слайд 3</vt:lpstr>
      <vt:lpstr>Как называлась сказка  где «старик со старухой жили у самого синего моря…..ровно тридцать лет и три года»</vt:lpstr>
      <vt:lpstr>Слайд 5</vt:lpstr>
      <vt:lpstr>От какого фрукта заснула молодая царица, когда его откусила </vt:lpstr>
      <vt:lpstr>Слайд 7</vt:lpstr>
      <vt:lpstr>Какую птицу подарил мудрец царю Дадону</vt:lpstr>
      <vt:lpstr>Слайд 9</vt:lpstr>
      <vt:lpstr>Про кого речь: «…месяц под косой блестит, а во лбу звезда горит….»</vt:lpstr>
      <vt:lpstr>Слайд 11</vt:lpstr>
      <vt:lpstr>Узнай сказку по иллюстрации</vt:lpstr>
      <vt:lpstr>Узнай сказку по иллюстрации</vt:lpstr>
      <vt:lpstr>Узнай сказку по иллюстрации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 А.С.Пушкина</dc:title>
  <dc:creator>Пользователь</dc:creator>
  <cp:lastModifiedBy>Пользователь</cp:lastModifiedBy>
  <cp:revision>35</cp:revision>
  <dcterms:created xsi:type="dcterms:W3CDTF">2022-10-21T04:59:37Z</dcterms:created>
  <dcterms:modified xsi:type="dcterms:W3CDTF">2022-11-18T03:07:50Z</dcterms:modified>
</cp:coreProperties>
</file>