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78E2-C605-477C-A099-66D24420599B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5340-4522-475F-93C6-011D6DFD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60413_60-p-fon-dlya-prezentatsii-narodnie-skazki-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4653136"/>
            <a:ext cx="367017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628800"/>
            <a:ext cx="3744416" cy="4392488"/>
          </a:xfrm>
        </p:spPr>
        <p:txBody>
          <a:bodyPr>
            <a:normAutofit fontScale="40000" lnSpcReduction="20000"/>
          </a:bodyPr>
          <a:lstStyle/>
          <a:p>
            <a:endParaRPr lang="ru-RU" sz="7000" dirty="0" smtClean="0">
              <a:solidFill>
                <a:srgbClr val="FF0000"/>
              </a:solidFill>
            </a:endParaRPr>
          </a:p>
          <a:p>
            <a:endParaRPr lang="ru-RU" sz="7000" dirty="0" smtClean="0">
              <a:solidFill>
                <a:srgbClr val="FF0000"/>
              </a:solidFill>
            </a:endParaRPr>
          </a:p>
          <a:p>
            <a:r>
              <a:rPr lang="ru-RU" sz="7600" dirty="0" smtClean="0">
                <a:solidFill>
                  <a:srgbClr val="FF0000"/>
                </a:solidFill>
              </a:rPr>
              <a:t>Сказочная </a:t>
            </a:r>
            <a:r>
              <a:rPr lang="ru-RU" sz="7600" dirty="0" smtClean="0">
                <a:solidFill>
                  <a:srgbClr val="FF0000"/>
                </a:solidFill>
              </a:rPr>
              <a:t>викторина</a:t>
            </a:r>
          </a:p>
          <a:p>
            <a:endParaRPr lang="ru-RU" sz="7000" dirty="0" smtClean="0">
              <a:solidFill>
                <a:srgbClr val="FF0000"/>
              </a:solidFill>
            </a:endParaRPr>
          </a:p>
          <a:p>
            <a:endParaRPr lang="ru-RU" sz="70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Выполнила </a:t>
            </a:r>
            <a:r>
              <a:rPr lang="ru-RU" dirty="0" smtClean="0">
                <a:solidFill>
                  <a:srgbClr val="002060"/>
                </a:solidFill>
              </a:rPr>
              <a:t>воспитатель: 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Горбунова Инна Владимировна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76673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дошкольное учреждение города Иркутска </a:t>
            </a:r>
            <a:endParaRPr lang="ru-RU" dirty="0" smtClean="0"/>
          </a:p>
          <a:p>
            <a:pPr algn="ctr"/>
            <a:r>
              <a:rPr lang="ru-RU" dirty="0" smtClean="0"/>
              <a:t>детский </a:t>
            </a:r>
            <a:r>
              <a:rPr lang="ru-RU" dirty="0" smtClean="0"/>
              <a:t>сад № 61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4183606_17-abrakadabra-fun-p-ramka-dlya-prezentatsii-na-prozrachnom-fon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Что </a:t>
            </a:r>
            <a:r>
              <a:rPr lang="ru-RU" sz="3100" dirty="0"/>
              <a:t>за сказка: кошка, внучка, </a:t>
            </a:r>
            <a:r>
              <a:rPr lang="ru-RU" sz="3100" dirty="0" smtClean="0"/>
              <a:t>мышь</a:t>
            </a:r>
            <a:r>
              <a:rPr lang="ru-RU" sz="3100" dirty="0"/>
              <a:t>, ещё собака </a:t>
            </a:r>
            <a:r>
              <a:rPr lang="ru-RU" sz="3100" dirty="0" smtClean="0"/>
              <a:t>Жучка: деду </a:t>
            </a:r>
            <a:r>
              <a:rPr lang="ru-RU" sz="3100" dirty="0"/>
              <a:t>с бабой помогали </a:t>
            </a:r>
            <a:r>
              <a:rPr lang="ru-RU" sz="3100" dirty="0" smtClean="0"/>
              <a:t>корнеплоды </a:t>
            </a:r>
            <a:r>
              <a:rPr lang="ru-RU" sz="3100" dirty="0"/>
              <a:t>собирали?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117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024336" cy="2481293"/>
          </a:xfrm>
        </p:spPr>
      </p:pic>
      <p:pic>
        <p:nvPicPr>
          <p:cNvPr id="9" name="Рисунок 8" descr="Rep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933056"/>
            <a:ext cx="4608512" cy="2664296"/>
          </a:xfrm>
          <a:prstGeom prst="rect">
            <a:avLst/>
          </a:prstGeom>
        </p:spPr>
      </p:pic>
      <p:pic>
        <p:nvPicPr>
          <p:cNvPr id="11" name="Рисунок 10" descr="1610886577_28-p-fon-teremok-47.jpg"/>
          <p:cNvPicPr>
            <a:picLocks noChangeAspect="1"/>
          </p:cNvPicPr>
          <p:nvPr/>
        </p:nvPicPr>
        <p:blipFill>
          <a:blip r:embed="rId5" cstate="print"/>
          <a:srcRect l="20913" t="10264" r="20199"/>
          <a:stretch>
            <a:fillRect/>
          </a:stretch>
        </p:blipFill>
        <p:spPr>
          <a:xfrm>
            <a:off x="4427984" y="1628800"/>
            <a:ext cx="432048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183606_17-abrakadabra-fun-p-ramka-dlya-prezentatsii-na-prozrachnom-fon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848872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Возле </a:t>
            </a:r>
            <a:r>
              <a:rPr lang="ru-RU" sz="2400" dirty="0"/>
              <a:t>леса, на опушке </a:t>
            </a:r>
            <a:r>
              <a:rPr lang="ru-RU" sz="2400" dirty="0" smtClean="0"/>
              <a:t>трое </a:t>
            </a:r>
            <a:r>
              <a:rPr lang="ru-RU" sz="2400" dirty="0"/>
              <a:t>их живёт в избушке. Там три стула и три </a:t>
            </a:r>
            <a:r>
              <a:rPr lang="ru-RU" sz="2400" dirty="0" smtClean="0"/>
              <a:t>кружки, три </a:t>
            </a:r>
            <a:r>
              <a:rPr lang="ru-RU" sz="2400" dirty="0"/>
              <a:t>кровати, три подушки. Угадайте без подсказки, </a:t>
            </a:r>
            <a:r>
              <a:rPr lang="ru-RU" sz="2400" dirty="0" smtClean="0"/>
              <a:t>кто </a:t>
            </a:r>
            <a:r>
              <a:rPr lang="ru-RU" sz="2400" dirty="0"/>
              <a:t>герои этой сказки ?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rcRect l="6122" r="18367"/>
          <a:stretch>
            <a:fillRect/>
          </a:stretch>
        </p:blipFill>
        <p:spPr>
          <a:xfrm>
            <a:off x="539552" y="1628800"/>
            <a:ext cx="3888432" cy="2592288"/>
          </a:xfrm>
          <a:prstGeom prst="rect">
            <a:avLst/>
          </a:prstGeom>
        </p:spPr>
      </p:pic>
      <p:pic>
        <p:nvPicPr>
          <p:cNvPr id="6" name="Рисунок 5" descr="7-3.jpg"/>
          <p:cNvPicPr>
            <a:picLocks noChangeAspect="1"/>
          </p:cNvPicPr>
          <p:nvPr/>
        </p:nvPicPr>
        <p:blipFill>
          <a:blip r:embed="rId4" cstate="print"/>
          <a:srcRect l="13373" r="6390"/>
          <a:stretch>
            <a:fillRect/>
          </a:stretch>
        </p:blipFill>
        <p:spPr>
          <a:xfrm>
            <a:off x="4788024" y="1700808"/>
            <a:ext cx="3888432" cy="2520280"/>
          </a:xfrm>
          <a:prstGeom prst="rect">
            <a:avLst/>
          </a:prstGeom>
        </p:spPr>
      </p:pic>
      <p:pic>
        <p:nvPicPr>
          <p:cNvPr id="8" name="Рисунок 7" descr="uk223436.jpg"/>
          <p:cNvPicPr>
            <a:picLocks noChangeAspect="1"/>
          </p:cNvPicPr>
          <p:nvPr/>
        </p:nvPicPr>
        <p:blipFill>
          <a:blip r:embed="rId5" cstate="print"/>
          <a:srcRect l="7297" r="9522" b="9091"/>
          <a:stretch>
            <a:fillRect/>
          </a:stretch>
        </p:blipFill>
        <p:spPr>
          <a:xfrm>
            <a:off x="2339752" y="4293096"/>
            <a:ext cx="453650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4183606_17-abrakadabra-fun-p-ramka-dlya-prezentatsii-na-prozrachnom-fon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в пути он песню пел. Съесть его хотел зайчишка, </a:t>
            </a:r>
            <a:r>
              <a:rPr lang="ru-RU" sz="2400" dirty="0" smtClean="0"/>
              <a:t>серый </a:t>
            </a:r>
            <a:r>
              <a:rPr lang="ru-RU" sz="2400" dirty="0"/>
              <a:t>волк и бурый мишка. А когда малыш в лесу </a:t>
            </a:r>
            <a:r>
              <a:rPr lang="ru-RU" sz="2400" dirty="0" smtClean="0"/>
              <a:t>встретил </a:t>
            </a:r>
            <a:r>
              <a:rPr lang="ru-RU" sz="2400" dirty="0"/>
              <a:t>рыжую лису, </a:t>
            </a:r>
            <a:r>
              <a:rPr lang="ru-RU" sz="2400" dirty="0" smtClean="0"/>
              <a:t>от </a:t>
            </a:r>
            <a:r>
              <a:rPr lang="ru-RU" sz="2400" dirty="0"/>
              <a:t>неё уйти не смог. Что за </a:t>
            </a:r>
            <a:r>
              <a:rPr lang="ru-RU" sz="2400" dirty="0" smtClean="0"/>
              <a:t>сказка?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Users\Пользователь\Desktop\викторина\Иллюстрации-в-картинках-к-сказке-теремок-для-детей-002.jpg"/>
          <p:cNvPicPr>
            <a:picLocks noChangeAspect="1" noChangeArrowheads="1"/>
          </p:cNvPicPr>
          <p:nvPr/>
        </p:nvPicPr>
        <p:blipFill>
          <a:blip r:embed="rId3" cstate="print"/>
          <a:srcRect l="12130" r="12271"/>
          <a:stretch>
            <a:fillRect/>
          </a:stretch>
        </p:blipFill>
        <p:spPr bwMode="auto">
          <a:xfrm>
            <a:off x="5436096" y="3789040"/>
            <a:ext cx="3040303" cy="2677261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викторина\plakat_tvorcheskii_centr_sfera_1.jpg"/>
          <p:cNvPicPr>
            <a:picLocks noChangeAspect="1" noChangeArrowheads="1"/>
          </p:cNvPicPr>
          <p:nvPr/>
        </p:nvPicPr>
        <p:blipFill>
          <a:blip r:embed="rId4" cstate="print"/>
          <a:srcRect l="17422" r="19861"/>
          <a:stretch>
            <a:fillRect/>
          </a:stretch>
        </p:blipFill>
        <p:spPr bwMode="auto">
          <a:xfrm>
            <a:off x="539552" y="3501008"/>
            <a:ext cx="2664296" cy="2996952"/>
          </a:xfrm>
          <a:prstGeom prst="rect">
            <a:avLst/>
          </a:prstGeom>
          <a:noFill/>
        </p:spPr>
      </p:pic>
      <p:pic>
        <p:nvPicPr>
          <p:cNvPr id="7" name="Содержимое 6" descr="1614587397_13-p-kartinki-skazki-na-belom-fone-1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059832" y="1484784"/>
            <a:ext cx="3024335" cy="25797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44183606_17-abrakadabra-fun-p-ramka-dlya-prezentatsii-na-prozrachnom-fon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Кто в корзине Машу нёс, кто садился на пенёк и хотел съесть пирожок?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Пользователь\Desktop\викторина\медведь-5278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664296" cy="331018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викторина\_original.jpg"/>
          <p:cNvPicPr>
            <a:picLocks noChangeAspect="1" noChangeArrowheads="1"/>
          </p:cNvPicPr>
          <p:nvPr/>
        </p:nvPicPr>
        <p:blipFill>
          <a:blip r:embed="rId4" cstate="print"/>
          <a:srcRect l="14891" t="7754" r="10656" b="6955"/>
          <a:stretch>
            <a:fillRect/>
          </a:stretch>
        </p:blipFill>
        <p:spPr bwMode="auto">
          <a:xfrm>
            <a:off x="3059832" y="2780928"/>
            <a:ext cx="2692348" cy="3645024"/>
          </a:xfrm>
          <a:prstGeom prst="rect">
            <a:avLst/>
          </a:prstGeom>
          <a:noFill/>
        </p:spPr>
      </p:pic>
      <p:pic>
        <p:nvPicPr>
          <p:cNvPr id="9" name="Содержимое 8" descr="700-nw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5746" t="4499" r="21271" b="5525"/>
          <a:stretch>
            <a:fillRect/>
          </a:stretch>
        </p:blipFill>
        <p:spPr>
          <a:xfrm>
            <a:off x="6300192" y="1628800"/>
            <a:ext cx="2376264" cy="2880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44183606_17-abrakadabra-fun-p-ramka-dlya-prezentatsii-na-prozrachnom-fon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961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Поселились в той избушке очень разные зверюшки. Попросился к ним и мишка, только ведь медведь не мышка, влезть и так и сяк старался, сверху сел и дом сломался. </a:t>
            </a:r>
            <a:endParaRPr lang="ru-RU" sz="2400" dirty="0"/>
          </a:p>
        </p:txBody>
      </p:sp>
      <p:pic>
        <p:nvPicPr>
          <p:cNvPr id="8" name="Содержимое 7" descr="3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1141"/>
          <a:stretch>
            <a:fillRect/>
          </a:stretch>
        </p:blipFill>
        <p:spPr>
          <a:xfrm>
            <a:off x="2267744" y="4077073"/>
            <a:ext cx="4824536" cy="2304256"/>
          </a:xfrm>
        </p:spPr>
      </p:pic>
      <p:pic>
        <p:nvPicPr>
          <p:cNvPr id="18434" name="Picture 2" descr="C:\Users\Пользователь\Desktop\викторина\1648039477_27-kartinkin-net-p-kartinki-iz-russkikh-skazok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816423" cy="2448272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викторина\c85b1904-90fc-5370-81be-cf560a7f0818.jpg"/>
          <p:cNvPicPr>
            <a:picLocks noChangeAspect="1" noChangeArrowheads="1"/>
          </p:cNvPicPr>
          <p:nvPr/>
        </p:nvPicPr>
        <p:blipFill>
          <a:blip r:embed="rId5" cstate="print"/>
          <a:srcRect l="13145" r="13146"/>
          <a:stretch>
            <a:fillRect/>
          </a:stretch>
        </p:blipFill>
        <p:spPr bwMode="auto">
          <a:xfrm>
            <a:off x="539552" y="1484784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68622621_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514179" cy="5925377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</vt:lpstr>
      <vt:lpstr>  Что за сказка: кошка, внучка, мышь, ещё собака Жучка: деду с бабой помогали корнеплоды собирали?  </vt:lpstr>
      <vt:lpstr> Возле леса, на опушке трое их живёт в избушке. Там три стула и три кружки, три кровати, три подушки. Угадайте без подсказки, кто герои этой сказки ?  </vt:lpstr>
      <vt:lpstr> И в пути он песню пел. Съесть его хотел зайчишка, серый волк и бурый мишка. А когда малыш в лесу встретил рыжую лису, от неё уйти не смог. Что за сказка? </vt:lpstr>
      <vt:lpstr> Кто в корзине Машу нёс, кто садился на пенёк и хотел съесть пирожок?  </vt:lpstr>
      <vt:lpstr>Поселились в той избушке очень разные зверюшки. Попросился к ним и мишка, только ведь медведь не мышка, влезть и так и сяк старался, сверху сел и дом сломался.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викторина</dc:title>
  <dc:creator>Пользователь</dc:creator>
  <cp:lastModifiedBy>Пользователь</cp:lastModifiedBy>
  <cp:revision>21</cp:revision>
  <dcterms:created xsi:type="dcterms:W3CDTF">2022-10-19T05:21:46Z</dcterms:created>
  <dcterms:modified xsi:type="dcterms:W3CDTF">2022-10-21T06:40:49Z</dcterms:modified>
</cp:coreProperties>
</file>