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D9EF-B34F-42DD-8476-41C65CD6D459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D990-3993-461B-917F-61F8DDE99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304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D9EF-B34F-42DD-8476-41C65CD6D459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D990-3993-461B-917F-61F8DDE99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605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D9EF-B34F-42DD-8476-41C65CD6D459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D990-3993-461B-917F-61F8DDE99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586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D9EF-B34F-42DD-8476-41C65CD6D459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D990-3993-461B-917F-61F8DDE99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238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D9EF-B34F-42DD-8476-41C65CD6D459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D990-3993-461B-917F-61F8DDE99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58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D9EF-B34F-42DD-8476-41C65CD6D459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D990-3993-461B-917F-61F8DDE99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27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D9EF-B34F-42DD-8476-41C65CD6D459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D990-3993-461B-917F-61F8DDE99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14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D9EF-B34F-42DD-8476-41C65CD6D459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D990-3993-461B-917F-61F8DDE99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885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D9EF-B34F-42DD-8476-41C65CD6D459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D990-3993-461B-917F-61F8DDE99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788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D9EF-B34F-42DD-8476-41C65CD6D459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D990-3993-461B-917F-61F8DDE99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912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D9EF-B34F-42DD-8476-41C65CD6D459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D990-3993-461B-917F-61F8DDE99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241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ED9EF-B34F-42DD-8476-41C65CD6D459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5D990-3993-461B-917F-61F8DDE99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00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0shjAVaI_S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640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ome\Desktop\phpZVKN9o_igry-i-zadaniya-na-razvitie-svyaznoj-rechi_html_f6d598f1e56e00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598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ome\Desktop\2020-04-01-00-32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30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ome\Desktop\179b4dbcf5485e58c924a34af76e44f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757"/>
            <a:ext cx="91428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775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Home\Desktop\62051cc3c390464603245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036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Home\Desktop\5507d514d8d2a0c0715b29983bf26011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894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Home\Desktop\c18721fb2712f93cfc3b280fef57548d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027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Home\Desktop\569c298cc450b59e1e9060f117c4dfd8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003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ome\Desktop\2020-04-01-00-32-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777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Home\Desktop\p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 r="1963" b="3800"/>
          <a:stretch/>
        </p:blipFill>
        <p:spPr bwMode="auto">
          <a:xfrm>
            <a:off x="0" y="0"/>
            <a:ext cx="91682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36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ome\Desktop\710fbdc13b9929d26ade6ce400defef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770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ome\Desktop\dca56a0f071636ee2d2216729290236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7833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dedsad61</cp:lastModifiedBy>
  <cp:revision>2</cp:revision>
  <dcterms:created xsi:type="dcterms:W3CDTF">2024-04-03T08:37:50Z</dcterms:created>
  <dcterms:modified xsi:type="dcterms:W3CDTF">2024-04-04T00:26:41Z</dcterms:modified>
</cp:coreProperties>
</file>