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6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F2DC2-6F80-40F8-966C-3C6A39952CF7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3236E-9CCF-4348-B41C-643F75A19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Предложить вспомнить сказку «Волк и семеро козлят».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236E-9CCF-4348-B41C-643F75A1942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Сказка заканчивается,</a:t>
            </a:r>
            <a:r>
              <a:rPr lang="ru-RU" baseline="0" dirty="0" smtClean="0"/>
              <a:t> воспитатель предлагает послушать, что было дальше. «Ушла коза в лес. Козлята остались дома одни. Вдруг в дверь снова постучали. Козлята испугались и попрятались. А это был маленький  Зайчик. Зайчик говорит:… («Не бойтесь меня, это я – маленький Зайчик»).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236E-9CCF-4348-B41C-643F75A1942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Козлята … (впустили зайчика). Они угостили его… (капустой, морковкой). Малыши поели и стали … (играть, веселиться, резвиться… (весело прыгали)»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236E-9CCF-4348-B41C-643F75A1942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236E-9CCF-4348-B41C-643F75A1942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Гале подарили… (воздушные шары). Они были… (красные,</a:t>
            </a:r>
            <a:r>
              <a:rPr lang="ru-RU" baseline="0" dirty="0" smtClean="0"/>
              <a:t> желтые, синие, разноцветные).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236E-9CCF-4348-B41C-643F75A1942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Галя пошла … (на прогулку со своими</a:t>
            </a:r>
            <a:r>
              <a:rPr lang="ru-RU" baseline="0" dirty="0" smtClean="0"/>
              <a:t> шарами). Вдруг подул… (сильный ветер). Галя не удержала… (шары, они улетели)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236E-9CCF-4348-B41C-643F75A1942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Девочка заплакала. Мимо пробегал … (ее друг). Он спросил: … («Что ты плачешь?»).</a:t>
            </a:r>
            <a:r>
              <a:rPr lang="ru-RU" baseline="0" dirty="0" smtClean="0"/>
              <a:t> Галя ответила: … («Беда случилась, шары улетели».). Мальчик успокоил Галю и сказал: … («Не горюй, у меня дома есть шары, я сейчас их принесу».)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236E-9CCF-4348-B41C-643F75A1942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236E-9CCF-4348-B41C-643F75A1942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2187674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Игры и упражнения по развитию связной речи у детей 3-4 лет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8460432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Подготовил воспитатель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МБДОУ г.Иркутска детский сад №61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Дудина Татьяна Олеговна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39214861_11-papik-pro-p-kukla-klipart-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64474">
            <a:off x="1914323" y="2471400"/>
            <a:ext cx="2672009" cy="3222183"/>
          </a:xfrm>
          <a:prstGeom prst="rect">
            <a:avLst/>
          </a:prstGeom>
        </p:spPr>
      </p:pic>
      <p:pic>
        <p:nvPicPr>
          <p:cNvPr id="5" name="Рисунок 4" descr="boy_1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6221" y="188640"/>
            <a:ext cx="2097779" cy="371288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14 0.01295 L -0.19618 0.3695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164705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+mn-lt"/>
              </a:rPr>
              <a:t>Развитие речи и творчества дошкольников: Игры, упражнения, конспекты занятий/ Под ред. О.С. Ушаковой. – М.: ТЦ Сфера, 2015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en-US" sz="2700" dirty="0" smtClean="0">
                <a:latin typeface="+mn-lt"/>
              </a:rPr>
              <a:t>https://www.detiam.com/</a:t>
            </a:r>
            <a:r>
              <a:rPr lang="ru-RU" sz="2700" dirty="0" smtClean="0">
                <a:latin typeface="+mn-lt"/>
              </a:rPr>
              <a:t>библиотечка/</a:t>
            </a:r>
            <a:br>
              <a:rPr lang="ru-RU" sz="27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Учить придумывать окончание новой знакомой сказки (рассказа)</a:t>
            </a:r>
            <a:br>
              <a:rPr lang="ru-RU" b="1" dirty="0" smtClean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827584" y="2492896"/>
            <a:ext cx="7772400" cy="15001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Козлята и зайчик (слайды 3-6)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Как у Гали улетели шары (слайды 7-10)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33056"/>
            <a:ext cx="8316416" cy="164705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«Козлята и зайчик»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1639270786_2-papik-pro-p-zaika-klipart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4187" y="4653136"/>
            <a:ext cx="1799813" cy="1842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0"/>
            <a:ext cx="5706785" cy="6858000"/>
          </a:xfrm>
          <a:prstGeom prst="rect">
            <a:avLst/>
          </a:prstGeom>
        </p:spPr>
      </p:pic>
      <p:pic>
        <p:nvPicPr>
          <p:cNvPr id="3" name="Рисунок 2" descr="image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6963" y="0"/>
            <a:ext cx="5701381" cy="6858000"/>
          </a:xfrm>
          <a:prstGeom prst="rect">
            <a:avLst/>
          </a:prstGeom>
        </p:spPr>
      </p:pic>
      <p:pic>
        <p:nvPicPr>
          <p:cNvPr id="4" name="Рисунок 3" descr="image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0"/>
            <a:ext cx="5688632" cy="6858000"/>
          </a:xfrm>
          <a:prstGeom prst="rect">
            <a:avLst/>
          </a:prstGeom>
        </p:spPr>
      </p:pic>
      <p:pic>
        <p:nvPicPr>
          <p:cNvPr id="5" name="Рисунок 4" descr="image (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-1"/>
            <a:ext cx="5688632" cy="6858001"/>
          </a:xfrm>
          <a:prstGeom prst="rect">
            <a:avLst/>
          </a:prstGeom>
        </p:spPr>
      </p:pic>
      <p:pic>
        <p:nvPicPr>
          <p:cNvPr id="6" name="Рисунок 5" descr="image (1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0"/>
            <a:ext cx="5688632" cy="68469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2332025_11-papik-pro-p-kozlenok-klipart-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53072"/>
            <a:ext cx="1296144" cy="1704928"/>
          </a:xfrm>
          <a:prstGeom prst="rect">
            <a:avLst/>
          </a:prstGeom>
        </p:spPr>
      </p:pic>
      <p:pic>
        <p:nvPicPr>
          <p:cNvPr id="4" name="Рисунок 3" descr="1642332038_30-papik-pro-p-kozlenok-klipart-33.png"/>
          <p:cNvPicPr>
            <a:picLocks noChangeAspect="1"/>
          </p:cNvPicPr>
          <p:nvPr/>
        </p:nvPicPr>
        <p:blipFill>
          <a:blip r:embed="rId5" cstate="print"/>
          <a:srcRect l="19472" t="8016" r="10430" b="10202"/>
          <a:stretch>
            <a:fillRect/>
          </a:stretch>
        </p:blipFill>
        <p:spPr>
          <a:xfrm>
            <a:off x="6228184" y="5013176"/>
            <a:ext cx="1419586" cy="1656184"/>
          </a:xfrm>
          <a:prstGeom prst="rect">
            <a:avLst/>
          </a:prstGeom>
        </p:spPr>
      </p:pic>
      <p:pic>
        <p:nvPicPr>
          <p:cNvPr id="5" name="Рисунок 4" descr="1642332034_25-papik-pro-p-kozlenok-klipart-2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4005064"/>
            <a:ext cx="1767388" cy="1628801"/>
          </a:xfrm>
          <a:prstGeom prst="rect">
            <a:avLst/>
          </a:prstGeom>
        </p:spPr>
      </p:pic>
      <p:pic>
        <p:nvPicPr>
          <p:cNvPr id="8" name="Рисунок 7" descr="1642332034_25-papik-pro-p-kozlenok-klipart-2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491880" y="3140968"/>
            <a:ext cx="1761004" cy="1628801"/>
          </a:xfrm>
          <a:prstGeom prst="rect">
            <a:avLst/>
          </a:prstGeom>
        </p:spPr>
      </p:pic>
      <p:pic>
        <p:nvPicPr>
          <p:cNvPr id="12" name="Рисунок 11" descr="козлы_DoV (1).png"/>
          <p:cNvPicPr>
            <a:picLocks noChangeAspect="1"/>
          </p:cNvPicPr>
          <p:nvPr/>
        </p:nvPicPr>
        <p:blipFill>
          <a:blip r:embed="rId7" cstate="print"/>
          <a:srcRect l="18900" t="7087" r="17314" b="3139"/>
          <a:stretch>
            <a:fillRect/>
          </a:stretch>
        </p:blipFill>
        <p:spPr>
          <a:xfrm>
            <a:off x="4932040" y="4365104"/>
            <a:ext cx="1157306" cy="1628800"/>
          </a:xfrm>
          <a:prstGeom prst="rect">
            <a:avLst/>
          </a:prstGeom>
        </p:spPr>
      </p:pic>
      <p:pic>
        <p:nvPicPr>
          <p:cNvPr id="13" name="Рисунок 12" descr="козлы_DoV (1).png"/>
          <p:cNvPicPr>
            <a:picLocks noChangeAspect="1"/>
          </p:cNvPicPr>
          <p:nvPr/>
        </p:nvPicPr>
        <p:blipFill>
          <a:blip r:embed="rId7" cstate="print"/>
          <a:srcRect l="18900" t="7087" r="17314" b="3139"/>
          <a:stretch>
            <a:fillRect/>
          </a:stretch>
        </p:blipFill>
        <p:spPr>
          <a:xfrm flipH="1">
            <a:off x="0" y="3717032"/>
            <a:ext cx="1218958" cy="1628800"/>
          </a:xfrm>
          <a:prstGeom prst="rect">
            <a:avLst/>
          </a:prstGeom>
        </p:spPr>
      </p:pic>
      <p:pic>
        <p:nvPicPr>
          <p:cNvPr id="14" name="Рисунок 13" descr="1642332025_11-papik-pro-p-kozlenok-klipart-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427984" y="5153072"/>
            <a:ext cx="1296144" cy="1704928"/>
          </a:xfrm>
          <a:prstGeom prst="rect">
            <a:avLst/>
          </a:prstGeom>
        </p:spPr>
      </p:pic>
      <p:pic>
        <p:nvPicPr>
          <p:cNvPr id="15" name="Рисунок 14" descr="1639270786_2-papik-pro-p-zaika-klipart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7664" y="1772816"/>
            <a:ext cx="1594904" cy="163300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-0.00162 C -0.01944 -0.00255 -0.06632 -0.00347 -0.07673 0.06984 C -0.08715 0.14315 -0.04392 0.37442 -0.03472 0.43848 C -0.02552 0.50254 -0.02361 0.47826 -0.0217 0.45397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2332025_11-papik-pro-p-kozlenok-klipart-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69160"/>
            <a:ext cx="1296144" cy="1704928"/>
          </a:xfrm>
          <a:prstGeom prst="rect">
            <a:avLst/>
          </a:prstGeom>
        </p:spPr>
      </p:pic>
      <p:pic>
        <p:nvPicPr>
          <p:cNvPr id="4" name="Рисунок 3" descr="1642332038_30-papik-pro-p-kozlenok-klipart-33.png"/>
          <p:cNvPicPr>
            <a:picLocks noChangeAspect="1"/>
          </p:cNvPicPr>
          <p:nvPr/>
        </p:nvPicPr>
        <p:blipFill>
          <a:blip r:embed="rId5" cstate="print"/>
          <a:srcRect l="19472" t="8016" r="10430" b="10202"/>
          <a:stretch>
            <a:fillRect/>
          </a:stretch>
        </p:blipFill>
        <p:spPr>
          <a:xfrm flipH="1">
            <a:off x="3851920" y="3284984"/>
            <a:ext cx="1676758" cy="1656184"/>
          </a:xfrm>
          <a:prstGeom prst="rect">
            <a:avLst/>
          </a:prstGeom>
        </p:spPr>
      </p:pic>
      <p:pic>
        <p:nvPicPr>
          <p:cNvPr id="5" name="Рисунок 4" descr="1642332034_25-papik-pro-p-kozlenok-klipart-2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3284984"/>
            <a:ext cx="1767388" cy="1628801"/>
          </a:xfrm>
          <a:prstGeom prst="rect">
            <a:avLst/>
          </a:prstGeom>
        </p:spPr>
      </p:pic>
      <p:pic>
        <p:nvPicPr>
          <p:cNvPr id="8" name="Рисунок 7" descr="1642332034_25-papik-pro-p-kozlenok-klipart-2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724128" y="4581128"/>
            <a:ext cx="1761004" cy="1628801"/>
          </a:xfrm>
          <a:prstGeom prst="rect">
            <a:avLst/>
          </a:prstGeom>
        </p:spPr>
      </p:pic>
      <p:pic>
        <p:nvPicPr>
          <p:cNvPr id="12" name="Рисунок 11" descr="козлы_DoV (1).png"/>
          <p:cNvPicPr>
            <a:picLocks noChangeAspect="1"/>
          </p:cNvPicPr>
          <p:nvPr/>
        </p:nvPicPr>
        <p:blipFill>
          <a:blip r:embed="rId7" cstate="print"/>
          <a:srcRect l="18900" t="7087" r="17314" b="3139"/>
          <a:stretch>
            <a:fillRect/>
          </a:stretch>
        </p:blipFill>
        <p:spPr>
          <a:xfrm>
            <a:off x="4860032" y="5229200"/>
            <a:ext cx="1157306" cy="1628800"/>
          </a:xfrm>
          <a:prstGeom prst="rect">
            <a:avLst/>
          </a:prstGeom>
        </p:spPr>
      </p:pic>
      <p:pic>
        <p:nvPicPr>
          <p:cNvPr id="13" name="Рисунок 12" descr="козлы_DoV (1).png"/>
          <p:cNvPicPr>
            <a:picLocks noChangeAspect="1"/>
          </p:cNvPicPr>
          <p:nvPr/>
        </p:nvPicPr>
        <p:blipFill>
          <a:blip r:embed="rId7" cstate="print"/>
          <a:srcRect l="18900" t="7087" r="17314" b="3139"/>
          <a:stretch>
            <a:fillRect/>
          </a:stretch>
        </p:blipFill>
        <p:spPr>
          <a:xfrm flipH="1">
            <a:off x="827584" y="3429000"/>
            <a:ext cx="1218958" cy="1628800"/>
          </a:xfrm>
          <a:prstGeom prst="rect">
            <a:avLst/>
          </a:prstGeom>
        </p:spPr>
      </p:pic>
      <p:pic>
        <p:nvPicPr>
          <p:cNvPr id="14" name="Рисунок 13" descr="1642332025_11-papik-pro-p-kozlenok-klipart-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491880" y="5153072"/>
            <a:ext cx="1296144" cy="1704928"/>
          </a:xfrm>
          <a:prstGeom prst="rect">
            <a:avLst/>
          </a:prstGeom>
        </p:spPr>
      </p:pic>
      <p:pic>
        <p:nvPicPr>
          <p:cNvPr id="15" name="Рисунок 14" descr="1639270786_2-papik-pro-p-zaika-klipart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4653136"/>
            <a:ext cx="1594904" cy="1633007"/>
          </a:xfrm>
          <a:prstGeom prst="rect">
            <a:avLst/>
          </a:prstGeom>
        </p:spPr>
      </p:pic>
      <p:pic>
        <p:nvPicPr>
          <p:cNvPr id="11" name="Рисунок 10" descr="carrot_PNG498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412372">
            <a:off x="1410978" y="5262435"/>
            <a:ext cx="931373" cy="1481635"/>
          </a:xfrm>
          <a:prstGeom prst="rect">
            <a:avLst/>
          </a:prstGeom>
        </p:spPr>
      </p:pic>
      <p:pic>
        <p:nvPicPr>
          <p:cNvPr id="18" name="Рисунок 17" descr="cabbage-clip-art-1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3728" y="5805264"/>
            <a:ext cx="913125" cy="76470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39214861_11-papik-pro-p-kukla-klipart-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5092" y="1268760"/>
            <a:ext cx="3773685" cy="492219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«Как у Гали улетели шары»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39214861_11-papik-pro-p-kukla-klipart-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124744"/>
            <a:ext cx="3773685" cy="4922198"/>
          </a:xfrm>
          <a:prstGeom prst="rect">
            <a:avLst/>
          </a:prstGeom>
        </p:spPr>
      </p:pic>
      <p:pic>
        <p:nvPicPr>
          <p:cNvPr id="6" name="Рисунок 5" descr="d3812ec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38256">
            <a:off x="4829241" y="133188"/>
            <a:ext cx="2774549" cy="4336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39214861_11-papik-pro-p-kukla-klipart-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717032"/>
            <a:ext cx="1642248" cy="2142063"/>
          </a:xfrm>
          <a:prstGeom prst="rect">
            <a:avLst/>
          </a:prstGeom>
        </p:spPr>
      </p:pic>
      <p:pic>
        <p:nvPicPr>
          <p:cNvPr id="6" name="Рисунок 5" descr="d3812ec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38256">
            <a:off x="3093373" y="2319588"/>
            <a:ext cx="1983248" cy="30998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285</Words>
  <Application>Microsoft Office PowerPoint</Application>
  <PresentationFormat>Экран (4:3)</PresentationFormat>
  <Paragraphs>24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Игры и упражнения по развитию связной речи у детей 3-4 лет</vt:lpstr>
      <vt:lpstr>Учить придумывать окончание новой знакомой сказки (рассказа) </vt:lpstr>
      <vt:lpstr>«Козлята и зайчик»</vt:lpstr>
      <vt:lpstr>Слайд 4</vt:lpstr>
      <vt:lpstr>Слайд 5</vt:lpstr>
      <vt:lpstr>Слайд 6</vt:lpstr>
      <vt:lpstr>«Как у Гали улетели шары»</vt:lpstr>
      <vt:lpstr>Слайд 8</vt:lpstr>
      <vt:lpstr>Слайд 9</vt:lpstr>
      <vt:lpstr>Слайд 10</vt:lpstr>
      <vt:lpstr>Развитие речи и творчества дошкольников: Игры, упражнения, конспекты занятий/ Под ред. О.С. Ушаковой. – М.: ТЦ Сфера, 2015  https://www.detiam.com/библиотечка/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обучающая ситуация для детей младшего дошкольного возраста</dc:title>
  <dc:creator>Пользователь</dc:creator>
  <cp:lastModifiedBy>Пользователь</cp:lastModifiedBy>
  <cp:revision>85</cp:revision>
  <dcterms:created xsi:type="dcterms:W3CDTF">2022-02-19T03:19:07Z</dcterms:created>
  <dcterms:modified xsi:type="dcterms:W3CDTF">2022-03-01T05:31:52Z</dcterms:modified>
</cp:coreProperties>
</file>