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sldIdLst>
    <p:sldId id="257" r:id="rId5"/>
    <p:sldId id="270" r:id="rId6"/>
    <p:sldId id="271" r:id="rId7"/>
    <p:sldId id="272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8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EC20-16AF-4C18-B46D-9D0A463F54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9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38301-F69B-48A7-AE0B-0A59681E3C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7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2B5B-D952-400F-83D5-5B35AD65AE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3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81008-7F61-4C07-A4E7-531C650F1D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1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E23B-7539-4DF5-8DB8-AB282C41BB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1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D788C-D09D-4524-B8A3-5B3F7A6E14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14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5DF3-0819-4417-B84F-B923B1506B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55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8985D-918F-4724-B601-0EB0AF6C4F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EE6B0-66D8-427E-8B49-37C0F19E44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56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B2885-81AE-4E6A-A75D-21611B3525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7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CDAEE-1F34-4730-A12C-98A7E5FEA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68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338A8B-BE8B-4FB1-BE91-28C97249B5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23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7CB89-6BD9-4F6D-9244-394D430D17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8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4190D5-FCF3-4A75-AC59-2267F901D9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34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4B0480-D8D8-4D03-AE77-A94D7916AB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7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EC20-16AF-4C18-B46D-9D0A463F54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8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38301-F69B-48A7-AE0B-0A59681E3C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56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2B5B-D952-400F-83D5-5B35AD65AE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9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81008-7F61-4C07-A4E7-531C650F1D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5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E23B-7539-4DF5-8DB8-AB282C41BB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28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D788C-D09D-4524-B8A3-5B3F7A6E14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46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5DF3-0819-4417-B84F-B923B1506B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10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8985D-918F-4724-B601-0EB0AF6C4F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25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EE6B0-66D8-427E-8B49-37C0F19E44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39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B2885-81AE-4E6A-A75D-21611B3525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32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CDAEE-1F34-4730-A12C-98A7E5FEA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70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338A8B-BE8B-4FB1-BE91-28C97249B5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14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7CB89-6BD9-4F6D-9244-394D430D17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8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4190D5-FCF3-4A75-AC59-2267F901D9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96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4B0480-D8D8-4D03-AE77-A94D7916AB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5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EC20-16AF-4C18-B46D-9D0A463F54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23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38301-F69B-48A7-AE0B-0A59681E3C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51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2B5B-D952-400F-83D5-5B35AD65AE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21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81008-7F61-4C07-A4E7-531C650F1D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99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E23B-7539-4DF5-8DB8-AB282C41BB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38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D788C-D09D-4524-B8A3-5B3F7A6E14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70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5DF3-0819-4417-B84F-B923B1506B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8985D-918F-4724-B601-0EB0AF6C4F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6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EE6B0-66D8-427E-8B49-37C0F19E44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79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B2885-81AE-4E6A-A75D-21611B3525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1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CDAEE-1F34-4730-A12C-98A7E5FEA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23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338A8B-BE8B-4FB1-BE91-28C97249B5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0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7CB89-6BD9-4F6D-9244-394D430D17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5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4190D5-FCF3-4A75-AC59-2267F901D9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56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4B0480-D8D8-4D03-AE77-A94D7916AB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3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949B-8CB5-4ED6-981A-636D0808C6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B38CF-0A05-4F91-A5F3-FF2B71E7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DBF01C-E1BC-40ED-A181-327FBACDDE3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8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DBF01C-E1BC-40ED-A181-327FBACDDE3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DBF01C-E1BC-40ED-A181-327FBACDDE3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2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64399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     </a:t>
            </a:r>
            <a:r>
              <a:rPr lang="ru-RU" sz="4000" dirty="0" smtClean="0"/>
              <a:t>Забота </a:t>
            </a:r>
            <a:r>
              <a:rPr lang="ru-RU" sz="4000" dirty="0"/>
              <a:t>и сохранения жизни и здоровья детей - важнейшая задача  каждого образовательного  учреждения, семьи и государства. </a:t>
            </a:r>
            <a:endParaRPr lang="ru-RU" sz="4000" dirty="0" smtClean="0"/>
          </a:p>
          <a:p>
            <a:pPr algn="ctr"/>
            <a:endParaRPr lang="ru-RU" sz="4000" dirty="0"/>
          </a:p>
          <a:p>
            <a:pPr algn="ctr"/>
            <a:r>
              <a:rPr lang="ru-RU" sz="4000" b="1" dirty="0" smtClean="0"/>
              <a:t>Уважаемые родители!</a:t>
            </a:r>
          </a:p>
          <a:p>
            <a:pPr algn="ctr"/>
            <a:r>
              <a:rPr lang="ru-RU" sz="4000" b="1" dirty="0" smtClean="0"/>
              <a:t> Расскажите детям об опасности  </a:t>
            </a:r>
          </a:p>
          <a:p>
            <a:pPr algn="ctr"/>
            <a:r>
              <a:rPr lang="ru-RU" sz="4000" b="1" dirty="0" smtClean="0"/>
              <a:t>игр с огнём!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Пожарная безопасность</a:t>
            </a:r>
          </a:p>
        </p:txBody>
      </p:sp>
      <p:pic>
        <p:nvPicPr>
          <p:cNvPr id="4102" name="Picture 6" descr="det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6" r="6767" b="26828"/>
          <a:stretch>
            <a:fillRect/>
          </a:stretch>
        </p:blipFill>
        <p:spPr>
          <a:xfrm>
            <a:off x="395288" y="1557338"/>
            <a:ext cx="3960812" cy="4464050"/>
          </a:xfrm>
        </p:spPr>
      </p:pic>
      <p:sp>
        <p:nvSpPr>
          <p:cNvPr id="410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Если спички в руки        взял, </a:t>
            </a:r>
          </a:p>
          <a:p>
            <a:pPr>
              <a:buFontTx/>
              <a:buNone/>
            </a:pPr>
            <a:r>
              <a:rPr lang="ru-RU" sz="2800"/>
              <a:t>Сразу ты опасным стал-</a:t>
            </a:r>
          </a:p>
          <a:p>
            <a:pPr>
              <a:buFontTx/>
              <a:buNone/>
            </a:pPr>
            <a:r>
              <a:rPr lang="ru-RU" sz="2800"/>
              <a:t>ведь огонь, что в них живёт </a:t>
            </a:r>
          </a:p>
          <a:p>
            <a:pPr>
              <a:buFontTx/>
              <a:buNone/>
            </a:pPr>
            <a:r>
              <a:rPr lang="ru-RU" sz="2800" b="1"/>
              <a:t>    </a:t>
            </a:r>
            <a:r>
              <a:rPr lang="ru-RU" sz="2800" b="1" u="sng"/>
              <a:t>много бед всем        принесёт!!!</a:t>
            </a:r>
          </a:p>
        </p:txBody>
      </p:sp>
    </p:spTree>
    <p:extLst>
      <p:ext uri="{BB962C8B-B14F-4D97-AF65-F5344CB8AC3E}">
        <p14:creationId xmlns:p14="http://schemas.microsoft.com/office/powerpoint/2010/main" val="111965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/>
              <a:t>Нельзя, малыш, с огнём играть-</a:t>
            </a:r>
            <a:br>
              <a:rPr lang="ru-RU" sz="2000" b="1"/>
            </a:br>
            <a:r>
              <a:rPr lang="ru-RU" sz="2000" b="1"/>
              <a:t>опасны игры эти.</a:t>
            </a:r>
            <a:br>
              <a:rPr lang="ru-RU" sz="2000" b="1"/>
            </a:br>
            <a:r>
              <a:rPr lang="ru-RU" sz="2000" b="1"/>
              <a:t>Ведь могут люди пострадать:</a:t>
            </a:r>
            <a:br>
              <a:rPr lang="ru-RU" sz="2000" b="1"/>
            </a:br>
            <a:r>
              <a:rPr lang="ru-RU" sz="2000" b="1"/>
              <a:t>и взрослые и дети!!!</a:t>
            </a:r>
          </a:p>
        </p:txBody>
      </p:sp>
      <p:pic>
        <p:nvPicPr>
          <p:cNvPr id="8198" name="Picture 6" descr="det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t="20412" r="7813" b="27097"/>
          <a:stretch>
            <a:fillRect/>
          </a:stretch>
        </p:blipFill>
        <p:spPr>
          <a:xfrm>
            <a:off x="468313" y="1916113"/>
            <a:ext cx="3887787" cy="4105275"/>
          </a:xfrm>
        </p:spPr>
      </p:pic>
      <p:pic>
        <p:nvPicPr>
          <p:cNvPr id="8203" name="Picture 11" descr="det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0" t="13254" r="-517" b="27728"/>
          <a:stretch>
            <a:fillRect/>
          </a:stretch>
        </p:blipFill>
        <p:spPr>
          <a:xfrm>
            <a:off x="4572000" y="1916113"/>
            <a:ext cx="4175125" cy="4103687"/>
          </a:xfrm>
        </p:spPr>
      </p:pic>
      <p:pic>
        <p:nvPicPr>
          <p:cNvPr id="8208" name="Picture 16" descr="agxnvpwgqjajnjqkymu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190500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3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600200"/>
            <a:ext cx="39306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800" b="1"/>
              <a:t>От огня и дыма</a:t>
            </a:r>
          </a:p>
          <a:p>
            <a:pPr>
              <a:buFontTx/>
              <a:buNone/>
            </a:pPr>
            <a:r>
              <a:rPr lang="ru-RU" sz="2800" b="1"/>
              <a:t>   Спрятаться нельзя.</a:t>
            </a:r>
          </a:p>
          <a:p>
            <a:pPr>
              <a:buFontTx/>
              <a:buNone/>
            </a:pPr>
            <a:r>
              <a:rPr lang="ru-RU" sz="2800" b="1"/>
              <a:t>   Убегать из дома</a:t>
            </a:r>
          </a:p>
          <a:p>
            <a:pPr>
              <a:buFontTx/>
              <a:buNone/>
            </a:pPr>
            <a:r>
              <a:rPr lang="ru-RU" sz="2800" b="1"/>
              <a:t>  Нужно Вам, друзья!!!</a:t>
            </a:r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r>
              <a:rPr lang="ru-RU" sz="2800"/>
              <a:t>    </a:t>
            </a:r>
          </a:p>
        </p:txBody>
      </p:sp>
      <p:pic>
        <p:nvPicPr>
          <p:cNvPr id="11275" name="Picture 11" descr="det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21417" r="5083" b="27150"/>
          <a:stretch>
            <a:fillRect/>
          </a:stretch>
        </p:blipFill>
        <p:spPr>
          <a:xfrm>
            <a:off x="4067175" y="765175"/>
            <a:ext cx="4608513" cy="4321175"/>
          </a:xfrm>
        </p:spPr>
      </p:pic>
    </p:spTree>
    <p:extLst>
      <p:ext uri="{BB962C8B-B14F-4D97-AF65-F5344CB8AC3E}">
        <p14:creationId xmlns:p14="http://schemas.microsoft.com/office/powerpoint/2010/main" val="98350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2361554" y="785794"/>
            <a:ext cx="4496461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57166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ПОЖАРНАЯ    МАШИНА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pic>
        <p:nvPicPr>
          <p:cNvPr id="19" name="Рисунок 18" descr="20151202_131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785794"/>
            <a:ext cx="8546823" cy="521497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786446" y="1305342"/>
            <a:ext cx="3143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машины - красный цвет,</a:t>
            </a:r>
            <a:br>
              <a:rPr lang="ru-RU" sz="2000" dirty="0" smtClean="0"/>
            </a:br>
            <a:r>
              <a:rPr lang="ru-RU" sz="2000" dirty="0" smtClean="0"/>
              <a:t>Есть сирена, яркий свет.</a:t>
            </a:r>
            <a:br>
              <a:rPr lang="ru-RU" sz="2000" dirty="0" smtClean="0"/>
            </a:br>
            <a:r>
              <a:rPr lang="ru-RU" sz="2000" dirty="0" smtClean="0"/>
              <a:t>Наготове в ней всегда;</a:t>
            </a:r>
            <a:br>
              <a:rPr lang="ru-RU" sz="2000" dirty="0" smtClean="0"/>
            </a:br>
            <a:r>
              <a:rPr lang="ru-RU" sz="2000" dirty="0" smtClean="0"/>
              <a:t>Шланги, лестница, вода!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Если где-то есть пожар,</a:t>
            </a:r>
            <a:br>
              <a:rPr lang="ru-RU" sz="2000" dirty="0" smtClean="0"/>
            </a:br>
            <a:r>
              <a:rPr lang="ru-RU" sz="2000" dirty="0" smtClean="0"/>
              <a:t>И огня опасен жар -</a:t>
            </a:r>
            <a:br>
              <a:rPr lang="ru-RU" sz="2000" dirty="0" smtClean="0"/>
            </a:br>
            <a:r>
              <a:rPr lang="ru-RU" sz="2000" dirty="0" smtClean="0"/>
              <a:t>Ей дорогу уступают!</a:t>
            </a:r>
            <a:br>
              <a:rPr lang="ru-RU" sz="2000" dirty="0" smtClean="0"/>
            </a:br>
            <a:r>
              <a:rPr lang="ru-RU" sz="2000" dirty="0" smtClean="0"/>
              <a:t>Это правило все знают.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Героический расчёт</a:t>
            </a:r>
            <a:br>
              <a:rPr lang="ru-RU" sz="2000" dirty="0" smtClean="0"/>
            </a:br>
            <a:r>
              <a:rPr lang="ru-RU" sz="2000" dirty="0" smtClean="0"/>
              <a:t>Службу трудную несёт!</a:t>
            </a:r>
            <a:br>
              <a:rPr lang="ru-RU" sz="2000" dirty="0" smtClean="0"/>
            </a:br>
            <a:r>
              <a:rPr lang="ru-RU" sz="2000" dirty="0" smtClean="0"/>
              <a:t>Телефон их "01"</a:t>
            </a:r>
            <a:br>
              <a:rPr lang="ru-RU" sz="2000" dirty="0" smtClean="0"/>
            </a:br>
            <a:r>
              <a:rPr lang="ru-RU" sz="2000" dirty="0" smtClean="0"/>
              <a:t>Знает каждый гражданин.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1" name="Содержимое 3" descr="image14481738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7" y="4643446"/>
            <a:ext cx="2075563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151202_131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857250"/>
            <a:ext cx="8501122" cy="5143500"/>
          </a:xfrm>
          <a:prstGeom prst="rect">
            <a:avLst/>
          </a:prstGeom>
        </p:spPr>
      </p:pic>
      <p:pic>
        <p:nvPicPr>
          <p:cNvPr id="6" name="Содержимое 3" descr="image14481738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500570"/>
            <a:ext cx="2490676" cy="2143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72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Пожарная безопасность</vt:lpstr>
      <vt:lpstr>Нельзя, малыш, с огнём играть- опасны игры эти. Ведь могут люди пострадать: и взрослые и дети!!!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Елена Александровна</cp:lastModifiedBy>
  <cp:revision>47</cp:revision>
  <dcterms:created xsi:type="dcterms:W3CDTF">2015-12-14T16:01:40Z</dcterms:created>
  <dcterms:modified xsi:type="dcterms:W3CDTF">2020-05-12T08:24:20Z</dcterms:modified>
</cp:coreProperties>
</file>