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6" r:id="rId3"/>
    <p:sldId id="289" r:id="rId4"/>
    <p:sldId id="290" r:id="rId5"/>
    <p:sldId id="291" r:id="rId6"/>
    <p:sldId id="292" r:id="rId7"/>
    <p:sldId id="259" r:id="rId8"/>
    <p:sldId id="274" r:id="rId9"/>
    <p:sldId id="260" r:id="rId10"/>
    <p:sldId id="275" r:id="rId11"/>
    <p:sldId id="261" r:id="rId12"/>
    <p:sldId id="286" r:id="rId13"/>
    <p:sldId id="262" r:id="rId14"/>
    <p:sldId id="285" r:id="rId15"/>
    <p:sldId id="263" r:id="rId16"/>
    <p:sldId id="287" r:id="rId17"/>
    <p:sldId id="293" r:id="rId18"/>
    <p:sldId id="294" r:id="rId19"/>
    <p:sldId id="264" r:id="rId20"/>
    <p:sldId id="277" r:id="rId21"/>
    <p:sldId id="265" r:id="rId22"/>
    <p:sldId id="278" r:id="rId23"/>
    <p:sldId id="266" r:id="rId24"/>
    <p:sldId id="279" r:id="rId25"/>
    <p:sldId id="267" r:id="rId26"/>
    <p:sldId id="288" r:id="rId27"/>
    <p:sldId id="268" r:id="rId28"/>
    <p:sldId id="280" r:id="rId29"/>
    <p:sldId id="270" r:id="rId30"/>
    <p:sldId id="282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 varScale="1">
        <p:scale>
          <a:sx n="118" d="100"/>
          <a:sy n="11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screen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BEA2F98-DB66-4415-8A46-76E128221CC8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F381-3D68-45AD-B52B-CFF37373E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6632"/>
            <a:ext cx="6552728" cy="5920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5400" dirty="0" smtClean="0"/>
              <a:t>Байкал </a:t>
            </a:r>
          </a:p>
          <a:p>
            <a:pPr>
              <a:buNone/>
            </a:pPr>
            <a:r>
              <a:rPr lang="ru-RU" sz="5400" dirty="0" smtClean="0"/>
              <a:t>  в стихотворениях иркутских поэтов 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627784" y="618004"/>
            <a:ext cx="4104456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75656" y="637464"/>
            <a:ext cx="48245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Открывается Байкал из окна вагона,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Синий, красный, золотой – древняя икона.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миг, и в этот век,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мир просторный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являет строгий лик – Спас Нерукотворный.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тревожит и томит,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Словно весть о чуде,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что было,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Все, что есть,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Все, что с нами будет…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62068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877" y="1988840"/>
            <a:ext cx="4934123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Трофимов Михаил Ефимович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2200" dirty="0" smtClean="0"/>
              <a:t>родился в 1936 году в деревне </a:t>
            </a:r>
            <a:r>
              <a:rPr lang="ru-RU" sz="2200" dirty="0" err="1" smtClean="0"/>
              <a:t>Снегиревка</a:t>
            </a:r>
            <a:r>
              <a:rPr lang="ru-RU" sz="2200" dirty="0" smtClean="0"/>
              <a:t> Красноярского края. Закончил среднюю школу. Переехал в Иркутск. Работал на стройке, в леспромхозе, ходил проводником по тайге.   Окончил Литературный институт им. Горького. Первая книга Трофимова вышла в Иркутске в 1964 году в сборнике "Бригада".  </a:t>
            </a:r>
            <a:endParaRPr lang="ru-RU" sz="2200" dirty="0"/>
          </a:p>
        </p:txBody>
      </p:sp>
      <p:pic>
        <p:nvPicPr>
          <p:cNvPr id="3075" name="Picture 3" descr="http://inark.net/irkutsk/image/1812270207/1?attr=102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55768" y="0"/>
            <a:ext cx="208823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ttp://i.ucrazy.ru/files/i/2009.3.27/1238127065_1_edit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43559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5085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smtClean="0">
                <a:solidFill>
                  <a:srgbClr val="FF0000"/>
                </a:solidFill>
              </a:rPr>
              <a:t>  </a:t>
            </a: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 </a:t>
            </a:r>
          </a:p>
          <a:p>
            <a:pPr>
              <a:buNone/>
            </a:pPr>
            <a:r>
              <a:rPr lang="ru-RU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669007"/>
            <a:ext cx="432048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Вырастал я веселым баловнем…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Средь лесов у меня на родине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Ангара течет - дочь Байкалова,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Острова по ней все в смородине.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рожден землею дикою,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 в утробе лесной мальчишкою: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Туеса носил с голубикою,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черемшой, с кедровыми шишками!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таежные тропы ведомы,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ручьевинах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зимовья рублены.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Брал с собой рогатку дедову,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клыков медведя в зазубринах.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Все-то зелено было, молодо…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Птица шла на улет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прощалася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стожарах до зимнего холода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по соколу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оставалося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хули, не брани, ой, матушка.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приснилися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сны звериные-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яровых лесах леший мается…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Ухожу я верстами длинными.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Сон- трава зацветает синяя…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Забижать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 зверье не стану 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лиху беду в руку сильную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Прихвачу рогатину старую.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32656"/>
            <a:ext cx="58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265" y="188640"/>
            <a:ext cx="4658735" cy="7237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Скиф   (Смирнов) Владимир Петрович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родился 17 февраля 1945 года на станции Куйтун Иркутской области. Закончил педучилище и факультет журналистики ИГУ.</a:t>
            </a:r>
            <a:r>
              <a:rPr lang="ru-RU" sz="2400" dirty="0" smtClean="0"/>
              <a:t> Первая книга стихов "Зимняя мозаика" вышла в 1970 году.</a:t>
            </a:r>
            <a:r>
              <a:rPr lang="ru-RU" sz="2200" dirty="0" smtClean="0"/>
              <a:t>  </a:t>
            </a:r>
            <a:r>
              <a:rPr lang="ru-RU" sz="2400" dirty="0" smtClean="0"/>
              <a:t>Член Союза писателей России.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945" cy="3144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535488" cy="3717032"/>
          </a:xfrm>
          <a:prstGeom prst="rect">
            <a:avLst/>
          </a:prstGeom>
        </p:spPr>
      </p:pic>
      <p:pic>
        <p:nvPicPr>
          <p:cNvPr id="2050" name="Picture 2" descr="http://irkipedia.ru/sites/default/files/vladimir_skif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77752" y="0"/>
            <a:ext cx="2353444" cy="24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2578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51720" y="700334"/>
            <a:ext cx="4392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«Забор»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Хлестанул по России напалм,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заборы в России упали.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смотрю: мой забор не упал,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забор- на Байкале.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из гор- мой забор,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стально7о байкальского кедра.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сломал его - века топор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кувалда заморского ветра.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меня за забором тепло,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Вражью он остановит лавину.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Всех, кого из Руси унесло,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зову на свою половину.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забором звенит перебор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баяна, русской гитары…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пройдут через этот забор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Двадцать первого века хазары.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918" y="980728"/>
            <a:ext cx="5236082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3500" b="1" dirty="0" smtClean="0">
                <a:solidFill>
                  <a:srgbClr val="FF0000"/>
                </a:solidFill>
              </a:rPr>
              <a:t>Румянцев Андрей Григорьевич</a:t>
            </a:r>
            <a:r>
              <a:rPr lang="ru-RU" sz="3500" dirty="0" smtClean="0">
                <a:solidFill>
                  <a:srgbClr val="FF0000"/>
                </a:solidFill>
              </a:rPr>
              <a:t>  </a:t>
            </a:r>
            <a:r>
              <a:rPr lang="ru-RU" sz="2200" dirty="0" smtClean="0"/>
              <a:t>родился 15 сентября 1938 года в селе </a:t>
            </a:r>
            <a:r>
              <a:rPr lang="ru-RU" sz="2200" dirty="0" err="1" smtClean="0"/>
              <a:t>Шерашово</a:t>
            </a:r>
            <a:r>
              <a:rPr lang="ru-RU" sz="2200" dirty="0" smtClean="0"/>
              <a:t> в Бурятии. Окончил  Иркутский государственный университет. Учился вместе с Валентином Распутиным, Александром Вампиловым. Народный поэт Бурятии.  С 1993 года Румянцев - ответственный секретарь Иркутской организации Союза писателей России.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280">
            <a:off x="810255" y="265629"/>
            <a:ext cx="2494318" cy="3655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275856" cy="3573016"/>
          </a:xfrm>
          <a:prstGeom prst="rect">
            <a:avLst/>
          </a:prstGeom>
        </p:spPr>
      </p:pic>
      <p:pic>
        <p:nvPicPr>
          <p:cNvPr id="1026" name="Picture 2" descr="http://irkipedia.ru/sites/default/files/032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83760" y="14814"/>
            <a:ext cx="2160240" cy="240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8873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627784" y="126836"/>
            <a:ext cx="651621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«Байкалу»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не знаю, где оно, начало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нашего знакомства и родства.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детских лет волна твоя качала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меня, и деда, и отца.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Закаляло,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Исцеляло море: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Крепкий дед мой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любой беды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туеске, как заговор от хвори,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байкальской привозил воды.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растем, мы ездим за полсвета,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Изучили улицы столиц.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я твоей отмечен метой,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Ветром обожжен и темнолиц.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сил моих ослабнут токи,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 чем- то вдруг не повезет,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приду на берег твой высокий,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добрый кто- то позовет.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глазам предстанешь синий- синий,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Радости отцовской не 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взлетит в твоих ладонях сильных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Лодка, словно колыбель моя.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16632"/>
            <a:ext cx="6480721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Иван Иванович   Молчанов- Сибирский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ru-RU" sz="4000" b="1" dirty="0" smtClean="0"/>
              <a:t>1 </a:t>
            </a:r>
            <a:r>
              <a:rPr lang="ru-RU" b="1" dirty="0" smtClean="0"/>
              <a:t>мая 1903, г. Владивосток – 1 апреля 1958, г. Иркутск) — русский поэт и прозаик, многолетний руководитель </a:t>
            </a:r>
          </a:p>
          <a:p>
            <a:pPr>
              <a:buNone/>
            </a:pPr>
            <a:r>
              <a:rPr lang="ru-RU" b="1" dirty="0" smtClean="0"/>
              <a:t>     Иркутского отделения Союза советских писателей . Автор  более 20 книг для детей.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" y="2420888"/>
            <a:ext cx="2382592" cy="4437112"/>
          </a:xfrm>
          <a:prstGeom prst="rect">
            <a:avLst/>
          </a:prstGeom>
        </p:spPr>
      </p:pic>
      <p:pic>
        <p:nvPicPr>
          <p:cNvPr id="6146" name="Picture 2" descr="http://irkipedia.ru/sites/default/files/molchanov-sibirskiyii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241176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932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«Русалки»</a:t>
            </a:r>
            <a:endParaRPr lang="ru-RU" sz="6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/>
              <a:t>Когда перебросит серебряный мост</a:t>
            </a:r>
          </a:p>
          <a:p>
            <a:pPr>
              <a:buNone/>
            </a:pPr>
            <a:r>
              <a:rPr lang="ru-RU" sz="4800" dirty="0" smtClean="0"/>
              <a:t>Луна  через воды Байкала,</a:t>
            </a:r>
          </a:p>
          <a:p>
            <a:pPr>
              <a:buNone/>
            </a:pPr>
            <a:r>
              <a:rPr lang="ru-RU" sz="4800" dirty="0" smtClean="0"/>
              <a:t>В томлении ночи проснется погост</a:t>
            </a:r>
          </a:p>
          <a:p>
            <a:pPr>
              <a:buNone/>
            </a:pPr>
            <a:r>
              <a:rPr lang="ru-RU" sz="4800" dirty="0" smtClean="0"/>
              <a:t>От пения сонма русалок.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Русалки плывут, чешуею блистая,</a:t>
            </a:r>
          </a:p>
          <a:p>
            <a:pPr>
              <a:buNone/>
            </a:pPr>
            <a:r>
              <a:rPr lang="ru-RU" sz="4800" dirty="0" smtClean="0"/>
              <a:t>Покинув заветность чертогов.</a:t>
            </a:r>
          </a:p>
          <a:p>
            <a:pPr>
              <a:buNone/>
            </a:pPr>
            <a:r>
              <a:rPr lang="ru-RU" sz="4800" dirty="0" smtClean="0"/>
              <a:t>У берега мор - вдали от креста-</a:t>
            </a:r>
          </a:p>
          <a:p>
            <a:pPr>
              <a:buNone/>
            </a:pPr>
            <a:r>
              <a:rPr lang="ru-RU" sz="4800" dirty="0" smtClean="0"/>
              <a:t>Выходят они на дорогу.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Нагие их плечи ласкает луна,</a:t>
            </a:r>
          </a:p>
          <a:p>
            <a:pPr>
              <a:buNone/>
            </a:pPr>
            <a:r>
              <a:rPr lang="ru-RU" sz="4800" dirty="0" smtClean="0"/>
              <a:t>Целует коварные очи…</a:t>
            </a:r>
          </a:p>
          <a:p>
            <a:pPr>
              <a:buNone/>
            </a:pPr>
            <a:r>
              <a:rPr lang="ru-RU" sz="4800" dirty="0" smtClean="0"/>
              <a:t>А на берег катится мерно волна,</a:t>
            </a:r>
          </a:p>
          <a:p>
            <a:pPr>
              <a:buNone/>
            </a:pPr>
            <a:r>
              <a:rPr lang="ru-RU" sz="4800" dirty="0" smtClean="0"/>
              <a:t>И галька шуршит и рокочет.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 Чудесна их пляска… Несет ветерок</a:t>
            </a:r>
          </a:p>
          <a:p>
            <a:pPr>
              <a:buNone/>
            </a:pPr>
            <a:r>
              <a:rPr lang="ru-RU" sz="4800" dirty="0" smtClean="0"/>
              <a:t>Обрывки забытых мелодий…</a:t>
            </a:r>
          </a:p>
          <a:p>
            <a:pPr>
              <a:buNone/>
            </a:pPr>
            <a:r>
              <a:rPr lang="ru-RU" sz="4800" dirty="0" smtClean="0"/>
              <a:t>Пока не зардеется кровью восток,</a:t>
            </a:r>
          </a:p>
          <a:p>
            <a:pPr>
              <a:buNone/>
            </a:pPr>
            <a:r>
              <a:rPr lang="ru-RU" sz="4800" dirty="0" smtClean="0"/>
              <a:t>Кружатся они в хороводе.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И сладость, и радость, и горе для тех,</a:t>
            </a:r>
          </a:p>
          <a:p>
            <a:pPr>
              <a:buNone/>
            </a:pPr>
            <a:r>
              <a:rPr lang="ru-RU" sz="4800" dirty="0" smtClean="0"/>
              <a:t>Кто в круг заколдованный встанет…</a:t>
            </a:r>
          </a:p>
          <a:p>
            <a:pPr>
              <a:buNone/>
            </a:pPr>
            <a:r>
              <a:rPr lang="ru-RU" sz="4800" dirty="0" smtClean="0"/>
              <a:t>Былого красавца русалочий смех</a:t>
            </a:r>
          </a:p>
          <a:p>
            <a:pPr>
              <a:buNone/>
            </a:pPr>
            <a:r>
              <a:rPr lang="ru-RU" sz="4800" dirty="0" smtClean="0"/>
              <a:t>В подводное царство затянет,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И пламенем страсти лицо опалит,</a:t>
            </a:r>
          </a:p>
          <a:p>
            <a:pPr>
              <a:buNone/>
            </a:pPr>
            <a:r>
              <a:rPr lang="ru-RU" sz="4800" dirty="0" smtClean="0"/>
              <a:t>И выпьет трепета губы,</a:t>
            </a:r>
          </a:p>
          <a:p>
            <a:pPr>
              <a:buNone/>
            </a:pPr>
            <a:r>
              <a:rPr lang="ru-RU" sz="4800" dirty="0" smtClean="0"/>
              <a:t>И в тяжкой воде погребет без молитв,</a:t>
            </a:r>
          </a:p>
          <a:p>
            <a:pPr>
              <a:buNone/>
            </a:pPr>
            <a:r>
              <a:rPr lang="ru-RU" sz="4800" dirty="0" smtClean="0"/>
              <a:t>И нежно его приголубит.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Соткет золотую парчу из лучей,</a:t>
            </a:r>
          </a:p>
          <a:p>
            <a:pPr>
              <a:buNone/>
            </a:pPr>
            <a:r>
              <a:rPr lang="ru-RU" sz="4800" dirty="0" smtClean="0"/>
              <a:t>Живыми цветами украсит</a:t>
            </a:r>
          </a:p>
          <a:p>
            <a:pPr>
              <a:buNone/>
            </a:pPr>
            <a:r>
              <a:rPr lang="ru-RU" sz="4800" dirty="0" smtClean="0"/>
              <a:t>И мертвому скажет:- Ты мой и ничей!</a:t>
            </a:r>
          </a:p>
          <a:p>
            <a:pPr>
              <a:buNone/>
            </a:pPr>
            <a:r>
              <a:rPr lang="ru-RU" sz="4800" dirty="0" smtClean="0"/>
              <a:t>Красавцу не нравлюсь я разве?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И станет, любуясь, всю ночь целовать,</a:t>
            </a:r>
          </a:p>
          <a:p>
            <a:pPr>
              <a:buNone/>
            </a:pPr>
            <a:r>
              <a:rPr lang="ru-RU" sz="4800" dirty="0" smtClean="0"/>
              <a:t>Упрячет в сверкающий терем…</a:t>
            </a:r>
          </a:p>
          <a:p>
            <a:pPr>
              <a:buNone/>
            </a:pPr>
            <a:r>
              <a:rPr lang="ru-RU" sz="4800" dirty="0" smtClean="0"/>
              <a:t>А утром запениться озера гладь</a:t>
            </a:r>
          </a:p>
          <a:p>
            <a:pPr>
              <a:buNone/>
            </a:pPr>
            <a:r>
              <a:rPr lang="ru-RU" sz="4800" dirty="0" smtClean="0"/>
              <a:t>И выбросит тело на берег.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1884" y="2060848"/>
            <a:ext cx="5420596" cy="47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</a:t>
            </a:r>
            <a:r>
              <a:rPr lang="ru-RU" b="1" dirty="0" err="1" smtClean="0">
                <a:solidFill>
                  <a:srgbClr val="FF0000"/>
                </a:solidFill>
              </a:rPr>
              <a:t>Реутский</a:t>
            </a:r>
            <a:r>
              <a:rPr lang="ru-RU" b="1" dirty="0" smtClean="0">
                <a:solidFill>
                  <a:srgbClr val="FF0000"/>
                </a:solidFill>
              </a:rPr>
              <a:t> Петр Иванович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родился 8 ноября 1927 года в с.Михайловском  Воронежской области.   </a:t>
            </a:r>
            <a:br>
              <a:rPr lang="ru-RU" dirty="0" smtClean="0"/>
            </a:br>
            <a:r>
              <a:rPr lang="ru-RU" dirty="0" smtClean="0"/>
              <a:t> Окончил Высшие литературные курсы при Литературном институте им. А. М. Горького.  Автор многих книг, опубликованных в Иркутске, Москве, Ярославле.   Большое место в творчестве занимает тема сибирской  природы. </a:t>
            </a:r>
            <a:endParaRPr lang="ru-RU" dirty="0"/>
          </a:p>
        </p:txBody>
      </p:sp>
      <p:pic>
        <p:nvPicPr>
          <p:cNvPr id="21506" name="Picture 2" descr="http://whoiswho.irkutsk.ru/images/people/9/150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27776" y="0"/>
            <a:ext cx="2016224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406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1010618" y="3993032"/>
            <a:ext cx="5682830" cy="1606102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746">
            <a:off x="865896" y="662345"/>
            <a:ext cx="5816947" cy="3934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085">
            <a:off x="5607518" y="2488046"/>
            <a:ext cx="2985871" cy="224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605">
            <a:off x="5356642" y="381948"/>
            <a:ext cx="3288701" cy="20729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479715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«Как он под стать самой Сибири, величественный, открытый и непокорный», – писал А. Твардовский о Байкале.</a:t>
            </a:r>
          </a:p>
          <a:p>
            <a:r>
              <a:rPr lang="ru-RU" sz="2400" dirty="0" smtClean="0"/>
              <a:t>    Неудивительно, что   поэты- сибиряки посвящали свои произведения  этому чуду природы.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9675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43808" y="1042157"/>
            <a:ext cx="40324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из бухты выходят немногие.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Немногие могут поспорить с Байкалом…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вот за кормой  уже крыши отлогие,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Баркас, будто чайка, поднялся над валом.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Становятся весла тяжелыми, длинными,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куртки натянуты парусом  крепким.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кажутся волосы гривами львиными,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намокают рыбацкие кепки.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волны, и ветер как будто бы спаяны.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Байкал поседел, поднимаясь и споря.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ловкость и хитрость, и руки отчаянных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Порою сильнее и ветра и моря.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692696"/>
            <a:ext cx="731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724127" cy="568385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smtClean="0"/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Козлов    Василий Васильевич </a:t>
            </a:r>
            <a:r>
              <a:rPr lang="ru-RU" sz="3200" b="1" dirty="0" smtClean="0"/>
              <a:t> </a:t>
            </a:r>
            <a:r>
              <a:rPr lang="ru-RU" sz="2400" b="1" dirty="0" smtClean="0"/>
              <a:t> родился в 1947 году  на  станции Оловянная Читинской области. Российский поэт, главный редактор журнала «Сибирь»      (1986–2012),  член Союза писателей России.</a:t>
            </a:r>
            <a:endParaRPr lang="ru-RU" sz="2400" dirty="0"/>
          </a:p>
        </p:txBody>
      </p:sp>
      <p:pic>
        <p:nvPicPr>
          <p:cNvPr id="22530" name="Picture 2" descr="http://irkipedia.ru/sites/default/files/information_items_794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0"/>
            <a:ext cx="2483768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img-d.photosight.ru/abc/3441993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666819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2936"/>
            <a:ext cx="3666819" cy="4005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99792" y="951736"/>
            <a:ext cx="3528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вышли к Байкалу. Стояла луна,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лампа в незримом проеме окна.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темное золото шумной волны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Играло у ног  отраженьем луны.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друг бородатый, хотя молодой,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Стоял, как пророк, над байкальской водой.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думал, что  я на земле не один,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вечно величие книг и картин,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есть еще дружба – начало начал,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славное море, Священный Байкал.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486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867435" y="2617631"/>
            <a:ext cx="5064953" cy="21791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72" y="188640"/>
            <a:ext cx="5538402" cy="5983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3500" dirty="0" smtClean="0">
                <a:solidFill>
                  <a:srgbClr val="FF0000"/>
                </a:solidFill>
              </a:rPr>
              <a:t>Марк Давидович Сергеев  </a:t>
            </a:r>
            <a:r>
              <a:rPr lang="ru-RU" dirty="0" smtClean="0"/>
              <a:t>родился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Украине в 1926 году. Он выпустил семьдесят книг, написал сценарии к шестидесяти фильмам. В1939 году будущий поэт  попал в Сибирь, в Иркутск. Поэт, прозаик, переводчик, литературный и театральный критик, детский писатель, историк, краевед, драматург, поэт-песенник. Он объездил весь мир,    он Почетный гражданин города Иркутска.</a:t>
            </a:r>
          </a:p>
          <a:p>
            <a:pPr>
              <a:buNone/>
            </a:pPr>
            <a:r>
              <a:rPr lang="ru-RU" dirty="0" smtClean="0"/>
              <a:t>      Умер в 1997 году.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libmir.com/i/69/36869/sergee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491880" cy="3228256"/>
          </a:xfrm>
          <a:prstGeom prst="rect">
            <a:avLst/>
          </a:prstGeom>
          <a:noFill/>
        </p:spPr>
      </p:pic>
      <p:pic>
        <p:nvPicPr>
          <p:cNvPr id="23556" name="Picture 4" descr="http://droplak.ru/wp-content/uploads/2015/07/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12976"/>
            <a:ext cx="3491880" cy="3645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39752" y="1721138"/>
            <a:ext cx="4176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Ночью у Байкала был озноб,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метался старик всю ночь!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 солнце пощупало влажный лоб-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решило другу помочь.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пришло к нему из-за туч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стал он тише пруда.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там, где к воде прикасался луч,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вспыхивала звезда.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065" y="2378396"/>
            <a:ext cx="5475431" cy="44796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Алексеев Валерий Анатольевич </a:t>
            </a:r>
            <a:r>
              <a:rPr lang="ru-RU" sz="2000" dirty="0" smtClean="0"/>
              <a:t>родился в далеком 1923 году в Уфе. Был в 1941-м на фронте, чуть не погиб под Ельней во время бомбежки, был комиссован и затем работал в тылу на военном заводе. После войны учился в МГИМО, а в 1948 году был несправедливо осужден как враг народа и оказался в Сибири. После освобождения в 1954 году остался в Ангарске и всю последующую жизнь прожил в этом городе. Член Союза писателей России, старейшина среди иркутских поэтов.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24578" name="Picture 2" descr="http://irkipedia.ru/sites/default/files/badenik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1"/>
            <a:ext cx="2286000" cy="2132856"/>
          </a:xfrm>
          <a:prstGeom prst="rect">
            <a:avLst/>
          </a:prstGeom>
          <a:noFill/>
        </p:spPr>
      </p:pic>
      <p:pic>
        <p:nvPicPr>
          <p:cNvPr id="24580" name="Picture 4" descr="http://tourslife.ru/uploads/images/main/55_big_14568536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79" y="1"/>
            <a:ext cx="349188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04664"/>
            <a:ext cx="3410742" cy="64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«Байкал»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Читу спешил мой скорый поезд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встречу с другом приближал.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 серебристый пояс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крутые скалы окружал.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Шагало солнце вдоль прижима,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бежали дети по тропе.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Томясь бездельем, пассажиры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картишки резались в купе.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толпились в коридоре, сонно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глядели на громады скал,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возник в окне вагона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Величество Байкал.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взору был до дна распахнут,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сиянье гордой красоты.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нам казалось, морем пахнут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деревья, скалы и цветы.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разожми свои ручищи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горле озера, завод!..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люди станут сердцем чище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красой байкальских вод.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пусть наш век наложит вето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рев пилы, на яд и дым...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Байкал - восьмое чудо света,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всей земле необходим.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4013" y="1772816"/>
            <a:ext cx="4878467" cy="45110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/>
              <a:t>    </a:t>
            </a:r>
          </a:p>
          <a:p>
            <a:pPr>
              <a:buNone/>
            </a:pPr>
            <a:r>
              <a:rPr lang="ru-RU" sz="3200" b="1" dirty="0" smtClean="0"/>
              <a:t>     </a:t>
            </a:r>
            <a:r>
              <a:rPr lang="ru-RU" sz="4100" b="1" dirty="0" smtClean="0">
                <a:solidFill>
                  <a:srgbClr val="FF0000"/>
                </a:solidFill>
              </a:rPr>
              <a:t>Алексей </a:t>
            </a:r>
            <a:r>
              <a:rPr lang="ru-RU" sz="4100" b="1" dirty="0" err="1" smtClean="0">
                <a:solidFill>
                  <a:srgbClr val="FF0000"/>
                </a:solidFill>
              </a:rPr>
              <a:t>Савинок</a:t>
            </a:r>
            <a:r>
              <a:rPr lang="ru-RU" sz="4100" b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smtClean="0"/>
              <a:t>родился в крестьянской семье в Красноярском крае. Там жил, учился и работал. С середины 60-х годов  почти 30 лет жил в Казахстане. Скучал по Сибири, мечтал о Байкале. С 1995 года живёт в Иркутске.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</a:t>
            </a:r>
            <a:endParaRPr lang="ru-RU" sz="1800" dirty="0"/>
          </a:p>
        </p:txBody>
      </p:sp>
      <p:pic>
        <p:nvPicPr>
          <p:cNvPr id="25604" name="Picture 4" descr="http://www.baikal-image.ru/upload/news/hozyintaigi_7_b_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720000">
            <a:off x="99395" y="79372"/>
            <a:ext cx="3839814" cy="30962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606" name="Picture 6" descr="http://data.photo.sibnet.ru/upload/imggreat/1216052802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429000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8" y="0"/>
            <a:ext cx="1979712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67944" y="116632"/>
            <a:ext cx="2952328" cy="5976664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крылся под водой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Шаманский камень.</a:t>
            </a:r>
            <a:endParaRPr lang="ru-RU" sz="21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Построив ГЭС,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вернули Ангару.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 Енисеем ей 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расстаться: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Судьба одна,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жизнь у них одна-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Вращать турбины,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Пениться, плескаться,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Работать так,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цвела страна.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Отца бросать,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Конечно, не годится,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даже пусть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Любви пришла пора.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если внучка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меня родится,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Хотел бы дать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1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Ей имя Ангара.</a:t>
            </a: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sz="2100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5296"/>
            <a:ext cx="77403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«Ангара»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раз Байкал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Ловил себя на мысли: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 удержать,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Уйдет когда- нибудь».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Красива дочь была.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так уж вышло,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стала собираться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дальний путь.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Ангара,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судьбу свою поверив,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удивление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Природы всей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Размыла берег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ушла на север,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жил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Красивый парень Енисей.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Текла вода,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горевал веками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Отец о дочке,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стоя на ветру.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988841"/>
            <a:ext cx="5040560" cy="49536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4500" b="1" dirty="0" smtClean="0">
                <a:solidFill>
                  <a:srgbClr val="FF0000"/>
                </a:solidFill>
              </a:rPr>
              <a:t>Иннокентий </a:t>
            </a:r>
            <a:r>
              <a:rPr lang="ru-RU" sz="5800" b="1" dirty="0" smtClean="0">
                <a:solidFill>
                  <a:srgbClr val="FF0000"/>
                </a:solidFill>
              </a:rPr>
              <a:t>Степанович </a:t>
            </a:r>
            <a:r>
              <a:rPr lang="ru-RU" sz="5800" b="1" dirty="0" err="1" smtClean="0">
                <a:solidFill>
                  <a:srgbClr val="FF0000"/>
                </a:solidFill>
              </a:rPr>
              <a:t>Луговской</a:t>
            </a:r>
            <a:r>
              <a:rPr lang="ru-RU" sz="4200" dirty="0" smtClean="0"/>
              <a:t> (18  декабря 1904, ст. </a:t>
            </a:r>
            <a:r>
              <a:rPr lang="ru-RU" sz="4200" dirty="0" err="1" smtClean="0"/>
              <a:t>Турга</a:t>
            </a:r>
            <a:r>
              <a:rPr lang="ru-RU" sz="4200" dirty="0" smtClean="0"/>
              <a:t>, ныне Читинской обл. — 20 июля 1982  г. Иркутск) — русский советский поэт, журналист. Переводчик стихов и прозы писателей Бурятии и Монголии, песен и сказок хакасов и эвенков. Участник ВОВ. Кавалер ордена Красной Звезды.</a:t>
            </a:r>
            <a:endParaRPr lang="ru-RU" sz="4200" dirty="0"/>
          </a:p>
        </p:txBody>
      </p:sp>
      <p:pic>
        <p:nvPicPr>
          <p:cNvPr id="27650" name="Picture 2" descr="Луговской Иннокентий Степанови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50" y="0"/>
            <a:ext cx="257175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654" name="Picture 6" descr="http://droplak.ru/wp-content/uploads/2015/07/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04664"/>
            <a:ext cx="3528392" cy="3468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6112" y="2276872"/>
            <a:ext cx="5677888" cy="45811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500" dirty="0" smtClean="0"/>
              <a:t>               </a:t>
            </a:r>
            <a:r>
              <a:rPr lang="ru-RU" sz="6700" b="1" dirty="0" smtClean="0">
                <a:solidFill>
                  <a:srgbClr val="FF0000"/>
                </a:solidFill>
              </a:rPr>
              <a:t>Елена Викторовна </a:t>
            </a:r>
            <a:r>
              <a:rPr lang="ru-RU" sz="6700" b="1" dirty="0" err="1" smtClean="0">
                <a:solidFill>
                  <a:srgbClr val="FF0000"/>
                </a:solidFill>
              </a:rPr>
              <a:t>Жилкина</a:t>
            </a:r>
            <a:r>
              <a:rPr lang="ru-RU" sz="6700" b="1" dirty="0" smtClean="0">
                <a:solidFill>
                  <a:srgbClr val="FF0000"/>
                </a:solidFill>
              </a:rPr>
              <a:t> </a:t>
            </a:r>
            <a:r>
              <a:rPr lang="ru-RU" sz="4500" b="1" dirty="0" smtClean="0"/>
              <a:t>родилась 14 декабря 1902 г. в  с. </a:t>
            </a:r>
            <a:r>
              <a:rPr lang="ru-RU" sz="4500" b="1" dirty="0" err="1" smtClean="0"/>
              <a:t>Лиственичное</a:t>
            </a:r>
            <a:r>
              <a:rPr lang="ru-RU" sz="4500" b="1" dirty="0" smtClean="0"/>
              <a:t>, на берегу Байкала. Окончила </a:t>
            </a:r>
            <a:r>
              <a:rPr lang="ru-RU" sz="4500" b="1" dirty="0" smtClean="0">
                <a:effectLst/>
              </a:rPr>
              <a:t>ИГУ, </a:t>
            </a:r>
            <a:r>
              <a:rPr lang="ru-RU" sz="4500" b="1" dirty="0" smtClean="0"/>
              <a:t>работала учителем в селе Хилок Читинской области, затем в Иркутске. В годы ВОВ  работала в иркутских «Окнах ТАСС», выступала со стихами в школах, сельсоветах, госпиталях.         </a:t>
            </a:r>
          </a:p>
          <a:p>
            <a:pPr>
              <a:buNone/>
            </a:pPr>
            <a:r>
              <a:rPr lang="ru-RU" sz="4500" b="1" dirty="0" smtClean="0"/>
              <a:t>          Последние годы жила в Москве. Умерла там же 21 сентября 1997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Жилкина Елена Викторо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50" y="0"/>
            <a:ext cx="25717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nature.baikal.ru/phs/norm/27/273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70" y="0"/>
            <a:ext cx="352839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Необычайно нежно любя,</a:t>
            </a:r>
          </a:p>
          <a:p>
            <a:r>
              <a:rPr lang="ru-RU" dirty="0" smtClean="0"/>
              <a:t>Оговорили поэты тебя:</a:t>
            </a:r>
          </a:p>
          <a:p>
            <a:r>
              <a:rPr lang="ru-RU" dirty="0" smtClean="0"/>
              <a:t>Седой,</a:t>
            </a:r>
          </a:p>
          <a:p>
            <a:r>
              <a:rPr lang="ru-RU" dirty="0" smtClean="0"/>
              <a:t>Седеющий,</a:t>
            </a:r>
          </a:p>
          <a:p>
            <a:r>
              <a:rPr lang="ru-RU" dirty="0" smtClean="0"/>
              <a:t>Поседевший -</a:t>
            </a:r>
          </a:p>
          <a:p>
            <a:r>
              <a:rPr lang="ru-RU" dirty="0" smtClean="0"/>
              <a:t>Ты слышал в стихах этот свист  надоевший?</a:t>
            </a:r>
          </a:p>
          <a:p>
            <a:r>
              <a:rPr lang="ru-RU" dirty="0" smtClean="0"/>
              <a:t>А может быть,</a:t>
            </a:r>
          </a:p>
          <a:p>
            <a:r>
              <a:rPr lang="ru-RU" dirty="0" smtClean="0"/>
              <a:t>С берегом в вечной борьбе</a:t>
            </a:r>
          </a:p>
          <a:p>
            <a:r>
              <a:rPr lang="ru-RU" dirty="0" smtClean="0"/>
              <a:t>Седеешь не ты,</a:t>
            </a:r>
          </a:p>
          <a:p>
            <a:r>
              <a:rPr lang="ru-RU" dirty="0" smtClean="0"/>
              <a:t>а стихи о тебе?</a:t>
            </a:r>
          </a:p>
          <a:p>
            <a:r>
              <a:rPr lang="ru-RU" dirty="0" smtClean="0"/>
              <a:t>Мы все седеем.</a:t>
            </a:r>
          </a:p>
          <a:p>
            <a:r>
              <a:rPr lang="ru-RU" dirty="0" smtClean="0"/>
              <a:t>Становимся строже.</a:t>
            </a:r>
          </a:p>
          <a:p>
            <a:r>
              <a:rPr lang="ru-RU" dirty="0" smtClean="0"/>
              <a:t>А ты все моложе!</a:t>
            </a:r>
          </a:p>
          <a:p>
            <a:r>
              <a:rPr lang="ru-RU" dirty="0" smtClean="0"/>
              <a:t>А ты все моложе!</a:t>
            </a:r>
          </a:p>
          <a:p>
            <a:r>
              <a:rPr lang="ru-RU" dirty="0" smtClean="0"/>
              <a:t>И в снег твоих горных вершин  влюблена,</a:t>
            </a:r>
          </a:p>
          <a:p>
            <a:r>
              <a:rPr lang="ru-RU" dirty="0" smtClean="0"/>
              <a:t>Взлетает, как  юность,</a:t>
            </a:r>
          </a:p>
          <a:p>
            <a:r>
              <a:rPr lang="ru-RU" dirty="0" smtClean="0"/>
              <a:t>Шальная волна.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Стихотворения иркутских поэтов о Байкале разные, но все их объединяет одно: любовь к «священному морю», настоящая, неподдельная.</a:t>
            </a:r>
          </a:p>
          <a:p>
            <a:pPr>
              <a:buNone/>
            </a:pPr>
            <a:r>
              <a:rPr lang="ru-RU" dirty="0" smtClean="0"/>
              <a:t>        Каждый из них раскрывает в  своих произведениях  новые черты и грани в   облике и истории Байкала, в его силе и красоте.</a:t>
            </a:r>
          </a:p>
          <a:p>
            <a:pPr>
              <a:buNone/>
            </a:pPr>
            <a:r>
              <a:rPr lang="ru-RU" dirty="0" smtClean="0"/>
              <a:t>        Испытываешь чувства радости и гордости, читая  эти стихотворения.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5736" y="-187616"/>
            <a:ext cx="3528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отвергаю и не забываю.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Воспоминанья не зарыть в золе,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позывными часто окликаю,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Зову то место лучшим на земле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марью распростертого Байкала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задумчивости брошено весло,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на закате розовые скалы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Хранят, как люди, для меня, тепло.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этот мир,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Чистейший,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Мудрый,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Строгий,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Зову своим истоком потому,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если по реке плыву широкой,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То, верно, я обязана ему.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4657" y="1960610"/>
            <a:ext cx="6030278" cy="517980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smtClean="0"/>
              <a:t>  </a:t>
            </a:r>
            <a:r>
              <a:rPr lang="ru-RU" sz="2400" b="1" dirty="0" err="1" smtClean="0">
                <a:solidFill>
                  <a:srgbClr val="FF0000"/>
                </a:solidFill>
              </a:rPr>
              <a:t>Кудашкина</a:t>
            </a:r>
            <a:r>
              <a:rPr lang="ru-RU" sz="2400" b="1" dirty="0" smtClean="0">
                <a:solidFill>
                  <a:srgbClr val="FF0000"/>
                </a:solidFill>
              </a:rPr>
              <a:t> Надежда Николаевна </a:t>
            </a:r>
            <a:r>
              <a:rPr lang="ru-RU" sz="2400" b="1" dirty="0" smtClean="0"/>
              <a:t>(3 декабря 1934, Новокузнецк) - поэт и прозаик.</a:t>
            </a:r>
            <a:r>
              <a:rPr lang="ru-RU" sz="2400" dirty="0" smtClean="0"/>
              <a:t> По профессии учитель. Награждена знаком «Отличник народного просвещения», имеет звание «Старший учитель». С 1968 года живет в городе Ангарске. Стаж Надежды Николаевны в поэзии – более 50 лет. Педагог по образованию, Заслуженный учитель, она всю свою сознательную жизнь пишет стихи.</a:t>
            </a:r>
            <a:endParaRPr lang="ru-RU" sz="2400" dirty="0"/>
          </a:p>
        </p:txBody>
      </p:sp>
      <p:pic>
        <p:nvPicPr>
          <p:cNvPr id="22532" name="Picture 4" descr="http://img-d.photosight.ru/abc/3441993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3204067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3509"/>
            <a:ext cx="3204067" cy="4304491"/>
          </a:xfrm>
          <a:prstGeom prst="rect">
            <a:avLst/>
          </a:prstGeom>
        </p:spPr>
      </p:pic>
      <p:pic>
        <p:nvPicPr>
          <p:cNvPr id="1026" name="Picture 2" descr="http://irkipedia.ru/sites/default/files/illustr/kudashkina_n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1592" y="0"/>
            <a:ext cx="3672408" cy="238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Серпантин дороги вьется</a:t>
            </a:r>
          </a:p>
          <a:p>
            <a:r>
              <a:rPr lang="ru-RU" dirty="0" smtClean="0"/>
              <a:t>Языками между скал.</a:t>
            </a:r>
          </a:p>
          <a:p>
            <a:r>
              <a:rPr lang="ru-RU" dirty="0" smtClean="0"/>
              <a:t>Понапрасну сердце бьется-</a:t>
            </a:r>
          </a:p>
          <a:p>
            <a:r>
              <a:rPr lang="ru-RU" dirty="0" smtClean="0"/>
              <a:t>Разлучает нас Байкал.</a:t>
            </a:r>
          </a:p>
          <a:p>
            <a:r>
              <a:rPr lang="ru-RU" dirty="0" smtClean="0"/>
              <a:t>Мы с тобой не виноваты- </a:t>
            </a:r>
          </a:p>
          <a:p>
            <a:r>
              <a:rPr lang="ru-RU" dirty="0" smtClean="0"/>
              <a:t>На Байкале та вина: </a:t>
            </a:r>
          </a:p>
          <a:p>
            <a:r>
              <a:rPr lang="ru-RU" dirty="0" smtClean="0"/>
              <a:t>Провожаем врозь закаты,</a:t>
            </a:r>
          </a:p>
          <a:p>
            <a:r>
              <a:rPr lang="ru-RU" dirty="0" smtClean="0"/>
              <a:t>Ты один и я одна.</a:t>
            </a:r>
          </a:p>
          <a:p>
            <a:r>
              <a:rPr lang="ru-RU" dirty="0" smtClean="0"/>
              <a:t>Постою еще немножко</a:t>
            </a:r>
          </a:p>
          <a:p>
            <a:r>
              <a:rPr lang="ru-RU" dirty="0" smtClean="0"/>
              <a:t>На байкальском берегу,</a:t>
            </a:r>
          </a:p>
          <a:p>
            <a:r>
              <a:rPr lang="ru-RU" dirty="0" smtClean="0"/>
              <a:t>Вытку длинную дорожку-</a:t>
            </a:r>
          </a:p>
          <a:p>
            <a:r>
              <a:rPr lang="ru-RU" dirty="0" smtClean="0"/>
              <a:t>Для тебя приберегу!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34076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576064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Анатолий Сергеевич  </a:t>
            </a:r>
            <a:r>
              <a:rPr lang="ru-RU" sz="3100" b="1" dirty="0" err="1" smtClean="0">
                <a:solidFill>
                  <a:srgbClr val="FF0000"/>
                </a:solidFill>
              </a:rPr>
              <a:t>Ольхон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родился 11 марта 1903 года в г. Вологде. В Иркутск переехал в 1931 г. За 26 лет творческой жизни поэт опубликовал около 40 книг: сборников стихов, поэм, сказок, легенд, очерков, переводов. Как корреспондент он объездил всю Сибирь. Образ Байкала занимал в творчестве Анатолия большое место, поэт посвятил иркутскому морю немало теплых, нежных стихов. </a:t>
            </a:r>
            <a:endParaRPr lang="ru-RU" sz="2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641">
            <a:off x="5115365" y="576544"/>
            <a:ext cx="3506019" cy="30624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256">
            <a:off x="6140730" y="2768149"/>
            <a:ext cx="2454377" cy="3761333"/>
          </a:xfrm>
          <a:prstGeom prst="rect">
            <a:avLst/>
          </a:prstGeom>
        </p:spPr>
      </p:pic>
      <p:pic>
        <p:nvPicPr>
          <p:cNvPr id="5124" name="Picture 4" descr="http://irkipedia.ru/sites/default/files/27030079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23224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552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2981487" cy="5482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1032" y="618004"/>
            <a:ext cx="3031208" cy="5475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5"/>
            <a:ext cx="457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***</a:t>
            </a:r>
            <a:endParaRPr lang="ru-RU" sz="1600" dirty="0" smtClean="0"/>
          </a:p>
          <a:p>
            <a:r>
              <a:rPr lang="ru-RU" sz="1600" dirty="0" smtClean="0"/>
              <a:t>Говорят, Байкал седой!</a:t>
            </a:r>
            <a:br>
              <a:rPr lang="ru-RU" sz="1600" dirty="0" smtClean="0"/>
            </a:br>
            <a:r>
              <a:rPr lang="ru-RU" sz="1600" dirty="0" smtClean="0"/>
              <a:t>Ты не верь.</a:t>
            </a:r>
            <a:br>
              <a:rPr lang="ru-RU" sz="1600" dirty="0" smtClean="0"/>
            </a:br>
            <a:r>
              <a:rPr lang="ru-RU" sz="1600" dirty="0" smtClean="0"/>
              <a:t>Он такой же молодой</a:t>
            </a:r>
            <a:br>
              <a:rPr lang="ru-RU" sz="1600" dirty="0" smtClean="0"/>
            </a:br>
            <a:r>
              <a:rPr lang="ru-RU" sz="1600" dirty="0" smtClean="0"/>
              <a:t>И теперь.</a:t>
            </a:r>
            <a:br>
              <a:rPr lang="ru-RU" sz="1600" dirty="0" smtClean="0"/>
            </a:br>
            <a:r>
              <a:rPr lang="ru-RU" sz="1600" dirty="0" smtClean="0"/>
              <a:t>Это ты, мой милый друг,</a:t>
            </a:r>
            <a:br>
              <a:rPr lang="ru-RU" sz="1600" dirty="0" smtClean="0"/>
            </a:br>
            <a:r>
              <a:rPr lang="ru-RU" sz="1600" dirty="0" smtClean="0"/>
              <a:t>Стал седеть.</a:t>
            </a:r>
            <a:br>
              <a:rPr lang="ru-RU" sz="1600" dirty="0" smtClean="0"/>
            </a:br>
            <a:r>
              <a:rPr lang="ru-RU" sz="1600" dirty="0" smtClean="0"/>
              <a:t>И тебе уж недосуг</a:t>
            </a:r>
            <a:br>
              <a:rPr lang="ru-RU" sz="1600" dirty="0" smtClean="0"/>
            </a:br>
            <a:r>
              <a:rPr lang="ru-RU" sz="1600" dirty="0" smtClean="0"/>
              <a:t>Песни петь.</a:t>
            </a:r>
            <a:br>
              <a:rPr lang="ru-RU" sz="1600" dirty="0" smtClean="0"/>
            </a:br>
            <a:r>
              <a:rPr lang="ru-RU" sz="1600" dirty="0" smtClean="0"/>
              <a:t>Острова лазурной мглы</a:t>
            </a:r>
            <a:br>
              <a:rPr lang="ru-RU" sz="1600" dirty="0" smtClean="0"/>
            </a:br>
            <a:r>
              <a:rPr lang="ru-RU" sz="1600" dirty="0" smtClean="0"/>
              <a:t>Далеки.</a:t>
            </a:r>
            <a:br>
              <a:rPr lang="ru-RU" sz="1600" dirty="0" smtClean="0"/>
            </a:br>
            <a:r>
              <a:rPr lang="ru-RU" sz="1600" dirty="0" smtClean="0"/>
              <a:t>Стали весла тяжелы</a:t>
            </a:r>
            <a:br>
              <a:rPr lang="ru-RU" sz="1600" dirty="0" smtClean="0"/>
            </a:br>
            <a:r>
              <a:rPr lang="ru-RU" sz="1600" dirty="0" smtClean="0"/>
              <a:t>Для руки.</a:t>
            </a:r>
            <a:br>
              <a:rPr lang="ru-RU" sz="1600" dirty="0" smtClean="0"/>
            </a:br>
            <a:r>
              <a:rPr lang="ru-RU" sz="1600" dirty="0" smtClean="0"/>
              <a:t>В бурю парус озорной</a:t>
            </a:r>
            <a:br>
              <a:rPr lang="ru-RU" sz="1600" dirty="0" smtClean="0"/>
            </a:br>
            <a:r>
              <a:rPr lang="ru-RU" sz="1600" dirty="0" smtClean="0"/>
              <a:t>Не поднять.</a:t>
            </a:r>
            <a:br>
              <a:rPr lang="ru-RU" sz="1600" dirty="0" smtClean="0"/>
            </a:br>
            <a:r>
              <a:rPr lang="ru-RU" sz="1600" dirty="0" smtClean="0"/>
              <a:t>Серых чаек над волной</a:t>
            </a:r>
            <a:br>
              <a:rPr lang="ru-RU" sz="1600" dirty="0" smtClean="0"/>
            </a:br>
            <a:r>
              <a:rPr lang="ru-RU" sz="1600" dirty="0" smtClean="0"/>
              <a:t>не гонять.</a:t>
            </a:r>
            <a:br>
              <a:rPr lang="ru-RU" sz="1600" dirty="0" smtClean="0"/>
            </a:br>
            <a:r>
              <a:rPr lang="ru-RU" sz="1600" dirty="0" smtClean="0"/>
              <a:t>Постарели мы с тобой</a:t>
            </a:r>
            <a:br>
              <a:rPr lang="ru-RU" sz="1600" dirty="0" smtClean="0"/>
            </a:br>
            <a:r>
              <a:rPr lang="ru-RU" sz="1600" dirty="0" smtClean="0"/>
              <a:t>Навсегда,</a:t>
            </a:r>
            <a:br>
              <a:rPr lang="ru-RU" sz="1600" dirty="0" smtClean="0"/>
            </a:br>
            <a:r>
              <a:rPr lang="ru-RU" sz="1600" dirty="0" smtClean="0"/>
              <a:t>Но шумит, поет прибой,</a:t>
            </a:r>
            <a:br>
              <a:rPr lang="ru-RU" sz="1600" dirty="0" smtClean="0"/>
            </a:br>
            <a:r>
              <a:rPr lang="ru-RU" sz="1600" dirty="0" smtClean="0"/>
              <a:t>Бьет вода.</a:t>
            </a:r>
            <a:br>
              <a:rPr lang="ru-RU" sz="1600" dirty="0" smtClean="0"/>
            </a:br>
            <a:r>
              <a:rPr lang="ru-RU" sz="1600" dirty="0" smtClean="0"/>
              <a:t>Молодой вскипает шквал</a:t>
            </a:r>
            <a:br>
              <a:rPr lang="ru-RU" sz="1600" dirty="0" smtClean="0"/>
            </a:br>
            <a:r>
              <a:rPr lang="ru-RU" sz="1600" dirty="0" smtClean="0"/>
              <a:t>В устьях рек.</a:t>
            </a:r>
            <a:br>
              <a:rPr lang="ru-RU" sz="1600" dirty="0" smtClean="0"/>
            </a:br>
            <a:r>
              <a:rPr lang="ru-RU" sz="1600" dirty="0" smtClean="0"/>
              <a:t>Дышит вечностью Байкал</a:t>
            </a:r>
            <a:br>
              <a:rPr lang="ru-RU" sz="1600" dirty="0" smtClean="0"/>
            </a:br>
            <a:r>
              <a:rPr lang="ru-RU" sz="1600" dirty="0" smtClean="0"/>
              <a:t>Сотый 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0"/>
            <a:ext cx="5936572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dirty="0" smtClean="0"/>
              <a:t>      </a:t>
            </a:r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r>
              <a:rPr lang="ru-RU" sz="1900" b="1" dirty="0" smtClean="0"/>
              <a:t>   </a:t>
            </a:r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endParaRPr lang="ru-RU" sz="1900" b="1" dirty="0" smtClean="0"/>
          </a:p>
          <a:p>
            <a:pPr>
              <a:buNone/>
            </a:pPr>
            <a:r>
              <a:rPr lang="ru-RU" sz="1900" b="1" dirty="0" smtClean="0"/>
              <a:t>       </a:t>
            </a:r>
            <a:r>
              <a:rPr lang="ru-RU" sz="3500" b="1" dirty="0" smtClean="0">
                <a:solidFill>
                  <a:srgbClr val="FF0000"/>
                </a:solidFill>
              </a:rPr>
              <a:t>Филиппов Ростислав Владимирович  </a:t>
            </a:r>
            <a:r>
              <a:rPr lang="ru-RU" sz="2600" dirty="0" smtClean="0"/>
              <a:t>родился на Дальнем Востоке в 1937 году.   В 40 лет становится главным редактором </a:t>
            </a:r>
            <a:r>
              <a:rPr lang="ru-RU" sz="2600" dirty="0" err="1" smtClean="0"/>
              <a:t>Восточно-Сибирского</a:t>
            </a:r>
            <a:r>
              <a:rPr lang="ru-RU" sz="2600" dirty="0" smtClean="0"/>
              <a:t> книжного издательства в Иркутске, на посту которого он проработал до 1984 года.</a:t>
            </a:r>
            <a:r>
              <a:rPr lang="ru-RU" sz="2600" b="1" dirty="0" smtClean="0"/>
              <a:t> Поэт, общественный деятель, член Союза писателей СССР. 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1" cy="6858000"/>
          </a:xfrm>
          <a:prstGeom prst="rect">
            <a:avLst/>
          </a:prstGeom>
        </p:spPr>
      </p:pic>
      <p:pic>
        <p:nvPicPr>
          <p:cNvPr id="4098" name="Picture 2" descr="http://irkipedia.ru/sites/default/files/illustr/a1ca73c0-e74e-4ab8-8e96-daebf6ef69a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0"/>
            <a:ext cx="285750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125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1369</Words>
  <Application>Microsoft Office PowerPoint</Application>
  <PresentationFormat>Экран (4:3)</PresentationFormat>
  <Paragraphs>407</Paragraphs>
  <Slides>31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Kilter</vt:lpstr>
      <vt:lpstr>Слайд 1</vt:lpstr>
      <vt:lpstr>     </vt:lpstr>
      <vt:lpstr>Слайд 3</vt:lpstr>
      <vt:lpstr>Слайд 4</vt:lpstr>
      <vt:lpstr>Слайд 5</vt:lpstr>
      <vt:lpstr>Слайд 6</vt:lpstr>
      <vt:lpstr>             Анатолий Сергеевич  Ольхон родился 11 марта 1903 года в г. Вологде. В Иркутск переехал в 1931 г. За 26 лет творческой жизни поэт опубликовал около 40 книг: сборников стихов, поэм, сказок, легенд, очерков, переводов. Как корреспондент он объездил всю Сибирь. Образ Байкала занимал в творчестве Анатолия большое место, поэт посвятил иркутскому морю немало теплых, нежных стихов.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</dc:title>
  <dc:creator>Пират☺</dc:creator>
  <cp:lastModifiedBy>user</cp:lastModifiedBy>
  <cp:revision>52</cp:revision>
  <dcterms:created xsi:type="dcterms:W3CDTF">2013-03-17T15:46:03Z</dcterms:created>
  <dcterms:modified xsi:type="dcterms:W3CDTF">2017-01-05T04:03:49Z</dcterms:modified>
</cp:coreProperties>
</file>