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9" r:id="rId8"/>
    <p:sldId id="278" r:id="rId9"/>
    <p:sldId id="275" r:id="rId10"/>
    <p:sldId id="276" r:id="rId11"/>
    <p:sldId id="277" r:id="rId12"/>
    <p:sldId id="263" r:id="rId13"/>
    <p:sldId id="264" r:id="rId14"/>
    <p:sldId id="270" r:id="rId15"/>
    <p:sldId id="266" r:id="rId16"/>
    <p:sldId id="260" r:id="rId17"/>
    <p:sldId id="267" r:id="rId18"/>
    <p:sldId id="271" r:id="rId19"/>
    <p:sldId id="279" r:id="rId20"/>
    <p:sldId id="280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QAc6CQq-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7YuuW2aMl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Y6n3e45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9600" b="1" dirty="0" smtClean="0"/>
              <a:t>Детям о ТЕРРОРИЗМЕ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7415242" cy="2071702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86478" cy="6392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677998" cy="6215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вскрывай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трогай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передвигай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полицейскому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водителю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58082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продавцу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ребёнку о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71546"/>
            <a:ext cx="849694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92922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Мультфильмы и </a:t>
            </a:r>
            <a:r>
              <a:rPr lang="ru-RU" sz="6600" b="1" dirty="0" err="1" smtClean="0"/>
              <a:t>видеопрезентации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для детей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000264"/>
          </a:xfrm>
        </p:spPr>
        <p:txBody>
          <a:bodyPr>
            <a:normAutofit/>
          </a:bodyPr>
          <a:lstStyle/>
          <a:p>
            <a:r>
              <a:rPr lang="ru-RU" sz="6600" b="1" dirty="0" err="1" smtClean="0"/>
              <a:t>Мультантитеррор</a:t>
            </a:r>
            <a:endParaRPr lang="ru-RU" sz="6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242889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https://www.youtube.com/watch?v=5uQAc6CQq-Q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https://www.youtube.com/watch?v=B7YuuW2aMl8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071570"/>
          </a:xfrm>
        </p:spPr>
        <p:txBody>
          <a:bodyPr/>
          <a:lstStyle/>
          <a:p>
            <a:r>
              <a:rPr lang="ru-RU" b="1" dirty="0" smtClean="0"/>
              <a:t>«Зина, Кеша и террористы»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1571637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https://www.youtube.com/watch?v=NhY6n3e45gY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9290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Наглядная информация для родителей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8072494" cy="62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143404" cy="581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414768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объяснить детям, что такое терроризм?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Терроризм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– это совершение взрыва, поджога или иных действий создающих опасность гибели людей или других опасных последствий. </a:t>
            </a:r>
          </a:p>
          <a:p>
            <a:r>
              <a:rPr lang="ru-RU" b="1" dirty="0" smtClean="0"/>
              <a:t>Террористы</a:t>
            </a:r>
            <a:r>
              <a:rPr lang="ru-RU" b="1" dirty="0" smtClean="0">
                <a:solidFill>
                  <a:schemeClr val="bg1"/>
                </a:solidFill>
              </a:rPr>
              <a:t> – это л</a:t>
            </a:r>
            <a:r>
              <a:rPr lang="ru-RU" dirty="0" smtClean="0">
                <a:solidFill>
                  <a:schemeClr val="bg1"/>
                </a:solidFill>
              </a:rPr>
              <a:t>юди, которые совершают взрывы, захватывают заложников, ни щадя не женщин, ни детей.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286280" cy="59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284661" cy="60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45005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Взрослые, будьте бдительны!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Учитесь сами и учите детей!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В наших руках наше здоровье и здоровье наших детей!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867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46" cy="61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14290"/>
            <a:ext cx="5357850" cy="63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14290"/>
            <a:ext cx="86893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4290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Памятки и алгоритмы действий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786478" cy="64120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643602" cy="6298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61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Детям о ТЕРРОРИЗМЕ</vt:lpstr>
      <vt:lpstr>Как объяснить детям, что такое терроризм?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Памятки и алгоритмы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ребёнку о безопасности</vt:lpstr>
      <vt:lpstr>Мультфильмы и видеопрезентации для детей</vt:lpstr>
      <vt:lpstr>Мультантитеррор</vt:lpstr>
      <vt:lpstr>«Зина, Кеша и террористы»</vt:lpstr>
      <vt:lpstr>Наглядная информация для родителей</vt:lpstr>
      <vt:lpstr>Презентация PowerPoint</vt:lpstr>
      <vt:lpstr>Презентация PowerPoint</vt:lpstr>
      <vt:lpstr>Презентация PowerPoint</vt:lpstr>
      <vt:lpstr>Взрослые, будьте бдительны! Учитесь сами и учите детей! В наших руках наше здоровье и здоровье наших детей!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ТЕРРОРИЗМЕ</dc:title>
  <dc:creator>User</dc:creator>
  <cp:lastModifiedBy>Aser</cp:lastModifiedBy>
  <cp:revision>18</cp:revision>
  <dcterms:created xsi:type="dcterms:W3CDTF">2019-04-24T04:44:12Z</dcterms:created>
  <dcterms:modified xsi:type="dcterms:W3CDTF">2021-05-21T01:13:51Z</dcterms:modified>
</cp:coreProperties>
</file>