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73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12" d="100"/>
          <a:sy n="112" d="100"/>
        </p:scale>
        <p:origin x="-154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1336" y="3068960"/>
            <a:ext cx="5525475" cy="3384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</a:t>
            </a:r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88640"/>
            <a:ext cx="878497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ОП </a:t>
            </a:r>
            <a:r>
              <a:rPr lang="ru-RU" sz="3200" dirty="0" smtClean="0"/>
              <a:t>ДО ориентирует </a:t>
            </a:r>
            <a:r>
              <a:rPr lang="ru-RU" sz="3200" dirty="0" smtClean="0"/>
              <a:t>учреждение </a:t>
            </a:r>
            <a:r>
              <a:rPr lang="ru-RU" sz="3200" dirty="0" smtClean="0"/>
              <a:t>на взаимодействие с родителями: </a:t>
            </a:r>
            <a:endParaRPr lang="ru-RU" sz="3200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3200" dirty="0" smtClean="0"/>
              <a:t>родители </a:t>
            </a:r>
            <a:r>
              <a:rPr lang="ru-RU" sz="3200" dirty="0" smtClean="0"/>
              <a:t>должны участвовать в реализации Программы, в создании условий для полноценного и своевременного развития ребенка в дошкольном возрасте, чтобы не упустить важнейший период в развитии его личности.</a:t>
            </a:r>
          </a:p>
          <a:p>
            <a:pPr algn="ctr"/>
            <a:r>
              <a:rPr lang="ru-RU" sz="2800" b="1" dirty="0" smtClean="0"/>
              <a:t>Родители должны быть активными участниками образовательного процесса, участниками всех проектов, независимо от того, какая деятельность в них доминирует, а не просто сторонними наблюдателями.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начали 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  <a:endParaRPr 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257</TotalTime>
  <Words>409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детсад</cp:lastModifiedBy>
  <cp:revision>29</cp:revision>
  <dcterms:created xsi:type="dcterms:W3CDTF">2023-02-22T14:53:18Z</dcterms:created>
  <dcterms:modified xsi:type="dcterms:W3CDTF">2023-11-27T07:29:34Z</dcterms:modified>
</cp:coreProperties>
</file>