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1" r:id="rId8"/>
    <p:sldId id="262" r:id="rId9"/>
    <p:sldId id="263" r:id="rId10"/>
    <p:sldId id="268" r:id="rId11"/>
    <p:sldId id="272" r:id="rId12"/>
    <p:sldId id="273" r:id="rId13"/>
    <p:sldId id="260" r:id="rId14"/>
    <p:sldId id="270" r:id="rId15"/>
    <p:sldId id="271" r:id="rId16"/>
    <p:sldId id="265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Эмоции</c:v>
                </c:pt>
                <c:pt idx="1">
                  <c:v>Охрана</c:v>
                </c:pt>
                <c:pt idx="2">
                  <c:v>Информация</c:v>
                </c:pt>
                <c:pt idx="3">
                  <c:v>Польза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2019/2020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Эмоции</c:v>
                </c:pt>
                <c:pt idx="1">
                  <c:v>Охрана</c:v>
                </c:pt>
                <c:pt idx="2">
                  <c:v>Информация</c:v>
                </c:pt>
                <c:pt idx="3">
                  <c:v>Польза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47</c:v>
                </c:pt>
                <c:pt idx="1">
                  <c:v>25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75200"/>
        <c:axId val="22276736"/>
      </c:barChart>
      <c:catAx>
        <c:axId val="2227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76736"/>
        <c:crosses val="autoZero"/>
        <c:auto val="1"/>
        <c:lblAlgn val="ctr"/>
        <c:lblOffset val="100"/>
        <c:noMultiLvlLbl val="0"/>
      </c:catAx>
      <c:valAx>
        <c:axId val="222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75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12C58F-EC8F-4A31-B37E-3A9E3366C76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FA6167-8CE4-4798-B309-ACB41D2B7F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1.wdp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2.wdp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744416" cy="1702160"/>
          </a:xfrm>
        </p:spPr>
        <p:txBody>
          <a:bodyPr>
            <a:normAutofit/>
          </a:bodyPr>
          <a:lstStyle/>
          <a:p>
            <a:r>
              <a:rPr lang="ru-RU" b="1" dirty="0" smtClean="0"/>
              <a:t>Экологическая психология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600400" cy="1260629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Педагоги-психологи</a:t>
            </a:r>
          </a:p>
          <a:p>
            <a:pPr algn="r"/>
            <a:r>
              <a:rPr lang="ru-RU" sz="1400" dirty="0" smtClean="0"/>
              <a:t>МБДОУ </a:t>
            </a:r>
            <a:r>
              <a:rPr lang="ru-RU" sz="1400" dirty="0"/>
              <a:t>г. Иркутска детский сад № </a:t>
            </a:r>
            <a:r>
              <a:rPr lang="ru-RU" sz="1400" dirty="0" smtClean="0"/>
              <a:t>63</a:t>
            </a:r>
          </a:p>
          <a:p>
            <a:pPr algn="r"/>
            <a:r>
              <a:rPr lang="ru-RU" sz="1400" dirty="0" err="1" smtClean="0"/>
              <a:t>Кобзова</a:t>
            </a:r>
            <a:r>
              <a:rPr lang="ru-RU" sz="1400" dirty="0" smtClean="0"/>
              <a:t> Елена Александровна</a:t>
            </a:r>
            <a:endParaRPr lang="ru-RU" sz="1400" dirty="0"/>
          </a:p>
          <a:p>
            <a:pPr algn="r"/>
            <a:r>
              <a:rPr lang="ru-RU" sz="1400" dirty="0"/>
              <a:t>Протасова </a:t>
            </a:r>
            <a:r>
              <a:rPr lang="ru-RU" sz="1400" dirty="0" smtClean="0"/>
              <a:t>Виктория Викторовна</a:t>
            </a:r>
            <a:endParaRPr lang="ru-RU" sz="1400" dirty="0"/>
          </a:p>
          <a:p>
            <a:endParaRPr lang="ru-RU" sz="1200" dirty="0"/>
          </a:p>
        </p:txBody>
      </p:sp>
      <p:pic>
        <p:nvPicPr>
          <p:cNvPr id="2050" name="Picture 2" descr="D:\экологическая психология\Фото\Фото Лето 2013\IMG_6977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754759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экологическая психология\Фото\фото растения экол. 12.13год\IMG_9139_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22352"/>
            <a:ext cx="3754760" cy="23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Эколого-психологический тренинг для детей дошкольного возраста. </a:t>
            </a:r>
            <a:r>
              <a:rPr lang="ru-RU" sz="3000" b="1" dirty="0" smtClean="0"/>
              <a:t>       Автор: Лидия Михайловна Макарова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284984"/>
            <a:ext cx="1656300" cy="1393380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 descr="D:\экологическая психология\Фото\занятия психологи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9088"/>
            <a:ext cx="2664296" cy="40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кологическая психология\Фото\занятия психологи\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00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43422"/>
            <a:ext cx="2856347" cy="40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Задачи эколого-психологического тренинга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416823" cy="38164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Коррекция , формирование и развитие экологических установок личности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Коррекция целей взаимодействия с природными объектами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Обучение умениям и навыкам такого взаимодействия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Развитие перцептивных возможностей человека при его контактах с природой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Расширение индивидуального </a:t>
            </a:r>
          </a:p>
          <a:p>
            <a:pPr marL="68580" indent="0">
              <a:buNone/>
            </a:pPr>
            <a:r>
              <a:rPr lang="ru-RU" dirty="0" smtClean="0"/>
              <a:t>      экологического пространства. </a:t>
            </a:r>
            <a:endParaRPr lang="ru-RU" dirty="0"/>
          </a:p>
        </p:txBody>
      </p:sp>
      <p:pic>
        <p:nvPicPr>
          <p:cNvPr id="1026" name="Picture 2" descr="D:\Виктория\Мальчики и девочки - два разных мира\1f211396a7cecd75bf8be579b83e13ea--card-ideas-decou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99" y="4422903"/>
            <a:ext cx="2304256" cy="20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Мастер-классы для педагогов МБДОУ №63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208065"/>
            <a:ext cx="1944216" cy="944077"/>
          </a:xfrm>
        </p:spPr>
        <p:txBody>
          <a:bodyPr/>
          <a:lstStyle/>
          <a:p>
            <a:pPr lvl="6"/>
            <a:endParaRPr lang="ru-RU" dirty="0"/>
          </a:p>
        </p:txBody>
      </p:sp>
      <p:pic>
        <p:nvPicPr>
          <p:cNvPr id="1027" name="Picture 3" descr="D:\экологическая психология\Фото\занятия с педагогами психологи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08860"/>
            <a:ext cx="24574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экологическая психология\Фото\занятия с педагогами психологи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916832"/>
            <a:ext cx="2141413" cy="25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иктория\Мальчики и девочки - два разных мира\863bd3a451da2aa1832e2144eafe7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3" y="378107"/>
            <a:ext cx="1281988" cy="36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экологическая психология\Фото\занятия с педагогами психологи\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7" y="4221088"/>
            <a:ext cx="2711027" cy="2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экологическая психология\Фото\занятия с педагогами психологи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73" y="1908860"/>
            <a:ext cx="1800200" cy="2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Виктория\Мальчики и девочки - два разных мир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56488"/>
            <a:ext cx="14733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/>
              <a:t>Методы диагностики экологического сознания дошкольников и их родителей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Тест «Мировосприятие дошкольника», автор Л.М. Макарова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Вербальная ассоциативная методика «ЭЗОП», авторы: В. А. </a:t>
            </a:r>
            <a:r>
              <a:rPr lang="ru-RU" dirty="0" err="1" smtClean="0"/>
              <a:t>Ясвин</a:t>
            </a:r>
            <a:r>
              <a:rPr lang="ru-RU" dirty="0" smtClean="0"/>
              <a:t>, С. Д. </a:t>
            </a:r>
            <a:r>
              <a:rPr lang="ru-RU" dirty="0" err="1" smtClean="0"/>
              <a:t>Дерябо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Анкеты для родителей детей (5-7 лет) на выявление их участия в экологическом воспитании Л.М. Макарова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94C600"/>
                </a:solidFill>
              </a:rPr>
              <a:t>Результаты диагностики теста «Мировосприятия дошкольника»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531250"/>
              </p:ext>
            </p:extLst>
          </p:nvPr>
        </p:nvGraphicFramePr>
        <p:xfrm>
          <a:off x="683568" y="2060848"/>
          <a:ext cx="784887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4"/>
                <a:gridCol w="2520280"/>
                <a:gridCol w="2880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диагностики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Когнитивные аспекты мировосприятия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Субъективное отношение к природе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 </a:t>
                      </a:r>
                    </a:p>
                    <a:p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 </a:t>
                      </a:r>
                    </a:p>
                    <a:p>
                      <a:r>
                        <a:rPr lang="ru-RU" b="1" dirty="0" smtClean="0"/>
                        <a:t>Ниже среднего уровня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баллов </a:t>
                      </a:r>
                    </a:p>
                    <a:p>
                      <a:r>
                        <a:rPr lang="ru-RU" b="1" dirty="0" smtClean="0"/>
                        <a:t>средний уровень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 Подготовительная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 баллов 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средний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13,5 баллов </a:t>
                      </a:r>
                    </a:p>
                    <a:p>
                      <a:r>
                        <a:rPr lang="ru-RU" b="1" dirty="0" smtClean="0"/>
                        <a:t>выше среднего уровня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6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94C600"/>
                </a:solidFill>
              </a:rPr>
              <a:t>Результаты диагностики по тесту «ЭЗОП»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99120"/>
              </p:ext>
            </p:extLst>
          </p:nvPr>
        </p:nvGraphicFramePr>
        <p:xfrm>
          <a:off x="1043608" y="2636912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947446"/>
            <a:ext cx="60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Доминирующая установка в отношении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3429000"/>
            <a:ext cx="3456499" cy="2412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D:\экологическая психология\Фото\2  Разв. Предм. Простр Среда\Дети в Зимнем саду 2012год\1IMG_90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256584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10952"/>
          </a:xfrm>
        </p:spPr>
        <p:txBody>
          <a:bodyPr>
            <a:normAutofit/>
          </a:bodyPr>
          <a:lstStyle/>
          <a:p>
            <a:pPr algn="ctr"/>
            <a:r>
              <a:rPr lang="ru-RU" sz="3000" b="1" u="sng" dirty="0" smtClean="0"/>
              <a:t>Что такое экологическая психология?</a:t>
            </a:r>
            <a:endParaRPr lang="ru-RU" sz="3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17548"/>
            <a:ext cx="7632848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b="1" u="sng" dirty="0" smtClean="0"/>
              <a:t>Экологическая психология </a:t>
            </a:r>
            <a:r>
              <a:rPr lang="ru-RU" b="1" dirty="0" smtClean="0"/>
              <a:t>(</a:t>
            </a:r>
            <a:r>
              <a:rPr lang="ru-RU" b="1" dirty="0" err="1" smtClean="0"/>
              <a:t>экопсихология</a:t>
            </a:r>
            <a:r>
              <a:rPr lang="ru-RU" b="1" dirty="0" smtClean="0"/>
              <a:t>) </a:t>
            </a:r>
            <a:r>
              <a:rPr lang="ru-RU" dirty="0" smtClean="0"/>
              <a:t>– от греч</a:t>
            </a:r>
            <a:r>
              <a:rPr lang="en-US" dirty="0" smtClean="0"/>
              <a:t>. </a:t>
            </a:r>
            <a:r>
              <a:rPr lang="en-US" dirty="0" err="1"/>
              <a:t>o</a:t>
            </a:r>
            <a:r>
              <a:rPr lang="en-US" dirty="0" err="1" smtClean="0"/>
              <a:t>ikos</a:t>
            </a:r>
            <a:r>
              <a:rPr lang="en-US" dirty="0" smtClean="0"/>
              <a:t> – </a:t>
            </a:r>
            <a:r>
              <a:rPr lang="ru-RU" dirty="0" smtClean="0"/>
              <a:t>окружение, среда, </a:t>
            </a:r>
            <a:r>
              <a:rPr lang="en-US" dirty="0" smtClean="0"/>
              <a:t>psyche – </a:t>
            </a:r>
            <a:r>
              <a:rPr lang="ru-RU" dirty="0" smtClean="0"/>
              <a:t>душа, </a:t>
            </a:r>
            <a:r>
              <a:rPr lang="en-US" dirty="0" err="1" smtClean="0"/>
              <a:t>logoc</a:t>
            </a:r>
            <a:r>
              <a:rPr lang="en-US" dirty="0" smtClean="0"/>
              <a:t> – </a:t>
            </a:r>
            <a:r>
              <a:rPr lang="ru-RU" dirty="0" smtClean="0"/>
              <a:t>наука, учение) – наука, изучающая характер и особенности психологических воздействий на человека со стороны природного, социального и антропогенного окружения, связанных с этим переживаний, внутренних состояний человека и общества.  </a:t>
            </a:r>
            <a:endParaRPr lang="ru-RU" dirty="0"/>
          </a:p>
        </p:txBody>
      </p:sp>
      <p:pic>
        <p:nvPicPr>
          <p:cNvPr id="2050" name="Picture 2" descr="D:\Виктория\Мальчики и девочки - два разных мира\pic-023orhvp4w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188873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06" y="1052736"/>
            <a:ext cx="8785094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u="sng" dirty="0" smtClean="0"/>
              <a:t>Причины роста интереса к </a:t>
            </a:r>
            <a:br>
              <a:rPr lang="ru-RU" sz="3000" b="1" u="sng" dirty="0" smtClean="0"/>
            </a:br>
            <a:r>
              <a:rPr lang="ru-RU" sz="3000" b="1" u="sng" dirty="0" err="1" smtClean="0"/>
              <a:t>экопсихологии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53577"/>
            <a:ext cx="2808312" cy="5760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Экологическая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032" y="2429641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Научно-психологическая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229" y="2982143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229" y="3543399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Образовательная</a:t>
            </a:r>
          </a:p>
        </p:txBody>
      </p:sp>
      <p:pic>
        <p:nvPicPr>
          <p:cNvPr id="1026" name="Picture 2" descr="D:\экологическая психология\Фото\2  Разв. Предм. Простр Среда\Макеты, экодом, кактуссарий эк. каб\IMG_920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02" y="4132560"/>
            <a:ext cx="2492832" cy="16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кологическая психология\Фото\2  Разв. Предм. Простр Среда\Макеты, экодом, кактуссарий эк. каб\IMG_9198_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3387"/>
            <a:ext cx="2526237" cy="16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иктория\Мальчики и девочки - два разных мира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18933"/>
            <a:ext cx="1638869" cy="1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Литература: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Горомыко</a:t>
            </a:r>
            <a:r>
              <a:rPr lang="ru-RU" dirty="0" smtClean="0"/>
              <a:t> В.А. </a:t>
            </a:r>
            <a:r>
              <a:rPr lang="ru-RU" dirty="0"/>
              <a:t>«Игровые формы педагогической коррекции экологического сознания дошкольников</a:t>
            </a:r>
            <a:r>
              <a:rPr lang="ru-RU" dirty="0" smtClean="0"/>
              <a:t>»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 err="1"/>
              <a:t>Дерябо</a:t>
            </a:r>
            <a:r>
              <a:rPr lang="ru-RU" dirty="0"/>
              <a:t> С.Д. «Субъективное отношение к природе детей  дошкольного и младшего школьного возраста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 err="1"/>
              <a:t>Дерябо</a:t>
            </a:r>
            <a:r>
              <a:rPr lang="ru-RU" dirty="0"/>
              <a:t> С.Д, </a:t>
            </a:r>
            <a:r>
              <a:rPr lang="ru-RU" dirty="0" err="1"/>
              <a:t>Ясвин</a:t>
            </a:r>
            <a:r>
              <a:rPr lang="ru-RU" dirty="0"/>
              <a:t> В.А. «Методики диагностики и коррекции отношения к природе</a:t>
            </a:r>
            <a:r>
              <a:rPr lang="ru-RU" dirty="0" smtClean="0"/>
              <a:t>»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Ивошина Т.Г. «</a:t>
            </a:r>
            <a:r>
              <a:rPr lang="ru-RU" dirty="0" err="1"/>
              <a:t>Экопсихологический</a:t>
            </a:r>
            <a:r>
              <a:rPr lang="ru-RU" dirty="0"/>
              <a:t> подход к организации образовательной среды</a:t>
            </a:r>
            <a:r>
              <a:rPr lang="ru-RU" dirty="0" smtClean="0"/>
              <a:t>»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/>
              <a:t>Макарова Л.М. «Формирование экологического сознания у детей в условиях дошкольного образовательного учреждения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И др.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215058" cy="137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Экологическое сознание</a:t>
            </a:r>
            <a:endParaRPr lang="ru-RU" b="1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05906"/>
              </p:ext>
            </p:extLst>
          </p:nvPr>
        </p:nvGraphicFramePr>
        <p:xfrm>
          <a:off x="611561" y="1484784"/>
          <a:ext cx="792087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2664296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</a:t>
                      </a:r>
                      <a:r>
                        <a:rPr lang="ru-RU" baseline="0" dirty="0" smtClean="0"/>
                        <a:t> экологического сознания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Сформированное</a:t>
                      </a:r>
                      <a:r>
                        <a:rPr lang="ru-RU" baseline="0" dirty="0" smtClean="0"/>
                        <a:t> экологическое сознание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Несформированное экологическое сознание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сознание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объем представлений об объектах природы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Небольшой объем представлений об объектах природы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природе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Экоцентрическое</a:t>
                      </a:r>
                      <a:r>
                        <a:rPr lang="ru-RU" dirty="0" smtClean="0"/>
                        <a:t> (непрагматическое)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Антропоцентрическое (прагматическое)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Преобладающие психологические механизмы</a:t>
                      </a:r>
                      <a:r>
                        <a:rPr lang="ru-RU" baseline="0" dirty="0" smtClean="0"/>
                        <a:t> восприятия природных объектов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Эмпатия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Идентификация,</a:t>
                      </a:r>
                    </a:p>
                    <a:p>
                      <a:r>
                        <a:rPr lang="ru-RU" dirty="0" err="1" smtClean="0"/>
                        <a:t>Субъектификация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Рефлексия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Эгоцентризм,</a:t>
                      </a:r>
                    </a:p>
                    <a:p>
                      <a:r>
                        <a:rPr lang="ru-RU" dirty="0" smtClean="0"/>
                        <a:t>Рационализм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/>
              <a:t>Модель формирования экологического сознания детей  в МБДОУ №63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95" y="2694068"/>
            <a:ext cx="4089705" cy="59091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Создание эколого-социально-образовательной среды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0710" y="259341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психолого-педагогических методов формирования  и коррекции экологического сознания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813301"/>
            <a:ext cx="2762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 по экологической психологии с включенным тренингом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47664" y="1772816"/>
            <a:ext cx="484632" cy="921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32240" y="1775442"/>
            <a:ext cx="484632" cy="78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32240" y="38348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экологическая психология\Фото\2  Разв. Предм. Простр Среда\Дети исследователи\1IMG_91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2026"/>
            <a:ext cx="3866679" cy="25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/>
              <a:t>Структура эколого-социально-образовательной среды</a:t>
            </a:r>
            <a:br>
              <a:rPr lang="ru-RU" sz="3000" b="1" dirty="0" smtClean="0"/>
            </a:br>
            <a:r>
              <a:rPr lang="ru-RU" sz="3000" b="1" dirty="0" smtClean="0"/>
              <a:t> МБДОУ №63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7056784" cy="5292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700" b="1" u="sng" dirty="0" smtClean="0"/>
              <a:t>Формационный компонент среды</a:t>
            </a:r>
            <a:endParaRPr lang="ru-RU" sz="2700" b="1" u="sng" dirty="0"/>
          </a:p>
        </p:txBody>
      </p:sp>
      <p:pic>
        <p:nvPicPr>
          <p:cNvPr id="1026" name="Picture 2" descr="D:\экологическая психология\Фото\2  Разв. Предм. Простр Среда\Дети с минералами\IMG_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656648" cy="17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кологическая психология\Фото\2  Разв. Предм. Простр Среда\Дети с минералами\IMG_015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13" y="2692912"/>
            <a:ext cx="2556283" cy="17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экологическая психология\Фото\2  Разв. Предм. Простр Среда\Дети исследователи\IMG_010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18" y="2730376"/>
            <a:ext cx="2557690" cy="17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экологическая психология\Фото\2  Разв. Предм. Простр Среда\Дети исследователи\IMG_9111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19" y="4559252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экологическая психология\Фото\2  Разв. Предм. Простр Среда\Дети исслед. песка\IMG_0136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59252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94C600"/>
                </a:solidFill>
              </a:rPr>
              <a:t>Структура эколого-социально-образовательной среды</a:t>
            </a:r>
            <a:br>
              <a:rPr lang="ru-RU" sz="3000" b="1" dirty="0">
                <a:solidFill>
                  <a:srgbClr val="94C600"/>
                </a:solidFill>
              </a:rPr>
            </a:br>
            <a:r>
              <a:rPr lang="ru-RU" sz="3000" b="1" dirty="0">
                <a:solidFill>
                  <a:srgbClr val="94C600"/>
                </a:solidFill>
              </a:rPr>
              <a:t> МБДОУ №63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915" cy="529284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700" b="1" u="sng" dirty="0" smtClean="0"/>
              <a:t>Физический компонент среды</a:t>
            </a:r>
            <a:endParaRPr lang="ru-RU" sz="2700" b="1" u="sng" dirty="0"/>
          </a:p>
        </p:txBody>
      </p:sp>
      <p:pic>
        <p:nvPicPr>
          <p:cNvPr id="2050" name="Picture 2" descr="D:\экологическая психология\Фото\2  Разв. Предм. Простр Среда\Дети у живого уголка\IMG_91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86861"/>
            <a:ext cx="2160240" cy="16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экологическая психология\Фото\2  Разв. Предм. Простр Среда\Макеты, экодом, кактуссарий эк. каб\IMG_918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686862"/>
            <a:ext cx="2448272" cy="16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экологическая психология\Фото\2  Разв. Предм. Простр Среда\Макеты, экодом, кактуссарий эк. каб\IMG_918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3700637" cy="19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экологическая психология\Фото\Фото Лето 2013\IMG_692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2291"/>
            <a:ext cx="2359671" cy="15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экологическая психология\Фото\Фото Лето 2013\IMG_6977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3635"/>
            <a:ext cx="2863727" cy="19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94C600"/>
                </a:solidFill>
              </a:rPr>
              <a:t>Структура эколого-социально-образовательной среды</a:t>
            </a:r>
            <a:br>
              <a:rPr lang="ru-RU" sz="3000" b="1" dirty="0">
                <a:solidFill>
                  <a:srgbClr val="94C600"/>
                </a:solidFill>
              </a:rPr>
            </a:br>
            <a:r>
              <a:rPr lang="ru-RU" sz="3000" b="1" dirty="0">
                <a:solidFill>
                  <a:srgbClr val="94C600"/>
                </a:solidFill>
              </a:rPr>
              <a:t> МБДОУ №63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200915" cy="45727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700" b="1" u="sng" dirty="0" smtClean="0"/>
              <a:t>Социальный компонент среды</a:t>
            </a:r>
            <a:endParaRPr lang="ru-RU" sz="2700" b="1" u="sng" dirty="0"/>
          </a:p>
        </p:txBody>
      </p:sp>
      <p:pic>
        <p:nvPicPr>
          <p:cNvPr id="3074" name="Picture 2" descr="D:\экологическая психология\Фото\2  Разв. Предм. Простр Среда\Эк. библиотека\IMG_007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9937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экологическая психология\Фото\2  Разв. Предм. Простр Среда\Дети на тер. д.с. мои фото  09. 09.12г\IMG_908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304256" cy="35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812</TotalTime>
  <Words>425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Экологическая психология</vt:lpstr>
      <vt:lpstr>Что такое экологическая психология?</vt:lpstr>
      <vt:lpstr>Причины роста интереса к  экопсихологии.</vt:lpstr>
      <vt:lpstr>Литература:</vt:lpstr>
      <vt:lpstr>Экологическое сознание</vt:lpstr>
      <vt:lpstr>Модель формирования экологического сознания детей  в МБДОУ №63</vt:lpstr>
      <vt:lpstr>Структура эколого-социально-образовательной среды  МБДОУ №63</vt:lpstr>
      <vt:lpstr>Структура эколого-социально-образовательной среды  МБДОУ №63</vt:lpstr>
      <vt:lpstr>Структура эколого-социально-образовательной среды  МБДОУ №63</vt:lpstr>
      <vt:lpstr>Эколого-психологический тренинг для детей дошкольного возраста.        Автор: Лидия Михайловна Макарова </vt:lpstr>
      <vt:lpstr>Задачи эколого-психологического тренинга</vt:lpstr>
      <vt:lpstr>Мастер-классы для педагогов МБДОУ №63</vt:lpstr>
      <vt:lpstr>Методы диагностики экологического сознания дошкольников и их родителей</vt:lpstr>
      <vt:lpstr>Результаты диагностики теста «Мировосприятия дошкольника»</vt:lpstr>
      <vt:lpstr>Результаты диагностики по тесту «ЭЗОП»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№63</dc:creator>
  <cp:lastModifiedBy>дс №63</cp:lastModifiedBy>
  <cp:revision>54</cp:revision>
  <cp:lastPrinted>2020-01-24T01:02:46Z</cp:lastPrinted>
  <dcterms:created xsi:type="dcterms:W3CDTF">2020-01-14T01:07:51Z</dcterms:created>
  <dcterms:modified xsi:type="dcterms:W3CDTF">2020-01-28T00:36:22Z</dcterms:modified>
</cp:coreProperties>
</file>