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97" r:id="rId11"/>
    <p:sldId id="278" r:id="rId12"/>
    <p:sldId id="275" r:id="rId13"/>
    <p:sldId id="273" r:id="rId14"/>
    <p:sldId id="277" r:id="rId15"/>
    <p:sldId id="279" r:id="rId16"/>
    <p:sldId id="296" r:id="rId17"/>
    <p:sldId id="280" r:id="rId18"/>
    <p:sldId id="295" r:id="rId19"/>
    <p:sldId id="282" r:id="rId20"/>
    <p:sldId id="283" r:id="rId21"/>
    <p:sldId id="284" r:id="rId22"/>
    <p:sldId id="285" r:id="rId23"/>
    <p:sldId id="286" r:id="rId24"/>
    <p:sldId id="290" r:id="rId25"/>
    <p:sldId id="291" r:id="rId26"/>
    <p:sldId id="292" r:id="rId27"/>
    <p:sldId id="287" r:id="rId28"/>
    <p:sldId id="289" r:id="rId29"/>
    <p:sldId id="288" r:id="rId30"/>
    <p:sldId id="293" r:id="rId31"/>
    <p:sldId id="298" r:id="rId32"/>
    <p:sldId id="28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79" t="4451" r="2048" b="4926"/>
          <a:stretch/>
        </p:blipFill>
        <p:spPr>
          <a:xfrm>
            <a:off x="232228" y="1268760"/>
            <a:ext cx="891177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Pictures\PhotoBase Samples\Животные\белый медве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92" y="1445690"/>
            <a:ext cx="8472886" cy="507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6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76456" cy="525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7" y="1484784"/>
            <a:ext cx="8571809" cy="50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ГОЛУБОЙ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7033" t="33245" r="49511" b="36569"/>
          <a:stretch/>
        </p:blipFill>
        <p:spPr>
          <a:xfrm>
            <a:off x="323528" y="1545376"/>
            <a:ext cx="864096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33634" r="73306" b="35755"/>
          <a:stretch/>
        </p:blipFill>
        <p:spPr bwMode="auto">
          <a:xfrm>
            <a:off x="395536" y="1268760"/>
            <a:ext cx="77768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8" y="1628775"/>
            <a:ext cx="8400126" cy="475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16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0456"/>
            <a:ext cx="8534825" cy="521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ЗЕЛЕНЫЙ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02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8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2406"/>
            <a:ext cx="8352928" cy="502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849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1056"/>
            <a:ext cx="8640960" cy="482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6872"/>
            <a:ext cx="8390704" cy="492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54140" cy="512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3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ПЁСТРЫЙ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8352928" cy="490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ПЁСТРЫЙ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"/>
          <a:stretch/>
        </p:blipFill>
        <p:spPr bwMode="auto">
          <a:xfrm>
            <a:off x="395536" y="1628758"/>
            <a:ext cx="8354322" cy="494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ПЁСТРЫЙ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502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0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ПЁСТРЫЙ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272808" cy="522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7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КОРИЧНЕВЫЙ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65551" cy="492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КОРИЧНЕВЫЙ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7338"/>
            <a:ext cx="8424936" cy="494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КОРИЧНЕВЫЙ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17"/>
            <a:ext cx="83403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02713" cy="526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5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СКРОМНЫЙ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10788"/>
            <a:ext cx="8208913" cy="49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СКРОМНЫЙ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81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7560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Цветная радуга зимы 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глазами художника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" y="1412776"/>
            <a:ext cx="85275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73673" t="3813" r="2111" b="66630"/>
          <a:stretch/>
        </p:blipFill>
        <p:spPr>
          <a:xfrm>
            <a:off x="779584" y="1484784"/>
            <a:ext cx="720079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6788" t="4367" r="50000" b="66007"/>
          <a:stretch/>
        </p:blipFill>
        <p:spPr>
          <a:xfrm>
            <a:off x="755576" y="1412776"/>
            <a:ext cx="7560839" cy="52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0000" t="33993" r="25699" b="35821"/>
          <a:stretch/>
        </p:blipFill>
        <p:spPr>
          <a:xfrm>
            <a:off x="1340768" y="1412776"/>
            <a:ext cx="65851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1711" t="3808" r="26055" b="67124"/>
          <a:stretch/>
        </p:blipFill>
        <p:spPr>
          <a:xfrm>
            <a:off x="683568" y="1340768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088" t="34273" r="72967" b="36380"/>
          <a:stretch/>
        </p:blipFill>
        <p:spPr>
          <a:xfrm>
            <a:off x="611560" y="1412776"/>
            <a:ext cx="777686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751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Цвет зимы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5850"/>
            <a:ext cx="8320286" cy="469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66</Words>
  <Application>Microsoft Office PowerPoint</Application>
  <PresentationFormat>Экран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Цвет зимы</vt:lpstr>
      <vt:lpstr>Цвет зимы БЕЛЫЙ</vt:lpstr>
      <vt:lpstr>Цвет зимы БЕЛЫЙ</vt:lpstr>
      <vt:lpstr>Цвет зимы БЕЛЫЙ</vt:lpstr>
      <vt:lpstr>Цвет зимы БЕЛЫЙ</vt:lpstr>
      <vt:lpstr>Цвет зимы БЕЛЫЙ</vt:lpstr>
      <vt:lpstr>Цвет зимы БЕЛЫЙ</vt:lpstr>
      <vt:lpstr>Цвет зимы БЕЛЫЙ</vt:lpstr>
      <vt:lpstr>Цвет зимы БЕЛЫЙ</vt:lpstr>
      <vt:lpstr>Цвет зимы БЕЛЫЙ</vt:lpstr>
      <vt:lpstr>Цвет зимы ГОЛУБОЙ</vt:lpstr>
      <vt:lpstr>Цвет зимы ГОЛУБОЙ</vt:lpstr>
      <vt:lpstr>Цвет зимы ГОЛУБОЙ</vt:lpstr>
      <vt:lpstr>Цвет зимы СИНИЙ</vt:lpstr>
      <vt:lpstr>Цвет зимы СИНИЙ</vt:lpstr>
      <vt:lpstr>Цвет зимы СИНИЙ</vt:lpstr>
      <vt:lpstr>Цвет зимы СИНИЙ</vt:lpstr>
      <vt:lpstr>Цвет зимы ЗЕЛЕНЫЙ</vt:lpstr>
      <vt:lpstr>Цвет зимы СЕРЫЙ</vt:lpstr>
      <vt:lpstr>Цвет зимы СЕРЫЙ</vt:lpstr>
      <vt:lpstr>Цвет зимы СЕРЫЙ</vt:lpstr>
      <vt:lpstr>Цвет зимы СЕРЫЙ</vt:lpstr>
      <vt:lpstr>Цвет зимы ПЁСТРЫЙ</vt:lpstr>
      <vt:lpstr>Цвет зимы ПЁСТРЫЙ</vt:lpstr>
      <vt:lpstr>Цвет зимы ПЁСТРЫЙ</vt:lpstr>
      <vt:lpstr>Цвет зимы ПЁСТРЫЙ</vt:lpstr>
      <vt:lpstr>Цвет зимы КОРИЧНЕВЫЙ</vt:lpstr>
      <vt:lpstr>Цвет зимы КОРИЧНЕВЫЙ</vt:lpstr>
      <vt:lpstr>Цвет зимы КОРИЧНЕВЫЙ</vt:lpstr>
      <vt:lpstr>Цвет зимы СКРОМНЫЙ</vt:lpstr>
      <vt:lpstr>Цвет зимы СКРОМНЫЙ</vt:lpstr>
      <vt:lpstr>Цветная радуга зимы - глазами художника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зимы</dc:title>
  <dc:creator>дс №63 эк</dc:creator>
  <cp:lastModifiedBy>ДС 63</cp:lastModifiedBy>
  <cp:revision>9</cp:revision>
  <dcterms:created xsi:type="dcterms:W3CDTF">2020-12-03T23:43:49Z</dcterms:created>
  <dcterms:modified xsi:type="dcterms:W3CDTF">2020-12-21T06:56:35Z</dcterms:modified>
</cp:coreProperties>
</file>