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2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8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9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2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84CEB-7C76-4970-9356-5907A8AAC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658533"/>
          </a:xfrm>
        </p:spPr>
        <p:txBody>
          <a:bodyPr/>
          <a:lstStyle/>
          <a:p>
            <a:r>
              <a:rPr lang="ru-RU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НОВЫЙ ГОД НАСТАЕТ!</a:t>
            </a:r>
            <a:br>
              <a:rPr lang="ru-RU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639" y="3554869"/>
            <a:ext cx="11028857" cy="16459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r"/>
            <a:r>
              <a:rPr lang="ru-RU" sz="16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Сопровождение </a:t>
            </a:r>
          </a:p>
          <a:p>
            <a:pPr algn="r"/>
            <a:r>
              <a:rPr lang="ru-RU" sz="16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 познавательному </a:t>
            </a:r>
          </a:p>
          <a:p>
            <a:pPr algn="r"/>
            <a:r>
              <a:rPr lang="ru-RU" sz="16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развитию  для детей </a:t>
            </a:r>
          </a:p>
          <a:p>
            <a:pPr algn="r"/>
            <a:r>
              <a:rPr lang="ru-RU" sz="16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младшей группы</a:t>
            </a: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DA445-7A93-4E5E-AAA7-520A8A67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8" y="2378154"/>
            <a:ext cx="5422853" cy="41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573" y="356149"/>
            <a:ext cx="4118776" cy="301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 Мороз приходит на праздник с огромным мешком подарков.</a:t>
            </a:r>
          </a:p>
        </p:txBody>
      </p:sp>
      <p:pic>
        <p:nvPicPr>
          <p:cNvPr id="11266" name="Picture 2" descr="https://im0-tub-ru.yandex.net/i?id=ced65db56c669508d761976411d3b2c7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"/>
          <a:stretch/>
        </p:blipFill>
        <p:spPr bwMode="auto">
          <a:xfrm>
            <a:off x="5434382" y="356148"/>
            <a:ext cx="6134485" cy="59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9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0689" y="1672181"/>
            <a:ext cx="3548298" cy="242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помогает Дедушке Морозу внучка Снегурочка.</a:t>
            </a:r>
          </a:p>
        </p:txBody>
      </p:sp>
      <p:pic>
        <p:nvPicPr>
          <p:cNvPr id="12290" name="Picture 2" descr="https://www.vl.ru/afisha/uploads/events/3ce/622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91" y="353749"/>
            <a:ext cx="4687126" cy="61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4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0129" y="2209924"/>
            <a:ext cx="2774116" cy="321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вот, когда наступает Новый год, начинают происходить чудеса.</a:t>
            </a:r>
          </a:p>
        </p:txBody>
      </p:sp>
      <p:pic>
        <p:nvPicPr>
          <p:cNvPr id="13314" name="Picture 2" descr="http://pavlbibl.ucoz.net/pgGAPstp5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4" y="445613"/>
            <a:ext cx="5716601" cy="55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5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084" y="253118"/>
            <a:ext cx="9805115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детишки наряжаются в различные костюмы и пляшут возле новогодней ёлки.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520" y="1491021"/>
            <a:ext cx="51944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год.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40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год? 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- дружный хоровод, 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- дудочки и скрипки, шутки, песни и улыбки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Вот, что значит, вот, что значит </a:t>
            </a:r>
            <a:r>
              <a:rPr lang="ru-RU" sz="240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год!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40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год?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 - мороз и лёд! 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танцующих снежинках незаметные пружинки</a:t>
            </a:r>
          </a:p>
          <a:p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Вот, что значит, вот, что значит </a:t>
            </a:r>
            <a:r>
              <a:rPr lang="ru-RU" sz="240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sz="240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год!</a:t>
            </a:r>
          </a:p>
        </p:txBody>
      </p:sp>
      <p:pic>
        <p:nvPicPr>
          <p:cNvPr id="14338" name="Picture 2" descr="https://www.2do2go.ru/uploads/4d4c5ca1c4bcb5a253bfcd23f6f21a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10" y="1625760"/>
            <a:ext cx="6011170" cy="43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2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6225" y="1808383"/>
            <a:ext cx="37049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конце праздника Дед Мороз раздаёт всем подарки.</a:t>
            </a:r>
          </a:p>
        </p:txBody>
      </p:sp>
      <p:pic>
        <p:nvPicPr>
          <p:cNvPr id="15364" name="Picture 4" descr="https://3.bp.blogspot.com/-I_HRiUUtjSo/Wj1SIRzosCI/AAAAAAAABbQ/FeiIG3v1iZslKbs3viy99qgAzqjdT-1VwCLcBGAs/s1600/%25D1%2580%25D0%25B0%25D0%25B7%2B%25D1%2580%25D0%25B5%25D1%2587%25D0%25B8%2B%25D0%25B4%25D0%25B5%25D0%25B4%2B%25D0%25BC%25D0%25BE%25D1%2580%25D0%25BE%25D0%25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3" y="509844"/>
            <a:ext cx="7357295" cy="52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7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04" y="950611"/>
            <a:ext cx="5036225" cy="349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на этом новогодние чудеса не заканчиваются…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Загляните дома под вашу ёлочку, и там вы тоже найдёте много подарков от Дедушки Мороза.</a:t>
            </a:r>
          </a:p>
        </p:txBody>
      </p:sp>
      <p:pic>
        <p:nvPicPr>
          <p:cNvPr id="16386" name="Picture 2" descr="https://i0.wp.com/new-year-party.ru/wp-content/uploads/chto-podarit-na-rozhdestvo-khristov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1" y="1630089"/>
            <a:ext cx="6793687" cy="45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5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9593" y="311148"/>
            <a:ext cx="5033942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НОВЫМ ГОДОМ!</a:t>
            </a:r>
          </a:p>
        </p:txBody>
      </p:sp>
      <p:pic>
        <p:nvPicPr>
          <p:cNvPr id="4" name="Picture 2" descr="http://900igr.net/up/datas/27787/011.jpg">
            <a:extLst>
              <a:ext uri="{FF2B5EF4-FFF2-40B4-BE49-F238E27FC236}">
                <a16:creationId xmlns:a16="http://schemas.microsoft.com/office/drawing/2014/main" id="{9B962CEF-BF4C-4789-82C1-86940F056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20563" r="14672" b="7957"/>
          <a:stretch/>
        </p:blipFill>
        <p:spPr bwMode="auto">
          <a:xfrm>
            <a:off x="1567732" y="1017688"/>
            <a:ext cx="8387642" cy="54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0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524" y="996662"/>
            <a:ext cx="9633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4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представление о празднике Новый год.</a:t>
            </a:r>
          </a:p>
          <a:p>
            <a:endParaRPr lang="ru-RU" sz="2400" b="0" i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400" b="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0" i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Рассказать о сказочных героях праздника: Дед Мороз и Снегурочка.</a:t>
            </a:r>
          </a:p>
          <a:p>
            <a:r>
              <a:rPr lang="ru-RU" sz="2400" b="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интерес к культуре и традициям русского народа.</a:t>
            </a:r>
          </a:p>
          <a:p>
            <a:r>
              <a:rPr lang="ru-RU" sz="2400" b="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внимание, память.</a:t>
            </a:r>
          </a:p>
        </p:txBody>
      </p:sp>
      <p:pic>
        <p:nvPicPr>
          <p:cNvPr id="2050" name="Picture 2" descr="https://every-holiday.ru/upload/news/files/56851ecd5ecc9/5dba84ad1d6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01" y="3429000"/>
            <a:ext cx="3679021" cy="32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6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951" y="388394"/>
            <a:ext cx="7727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зима. Выпал снег, на улице холодно. А знаете что это означает ?</a:t>
            </a:r>
            <a:endParaRPr lang="ru-RU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culture.ru/storage/images/25cfe135e49788b396d28c7bc7944fe2/db7d3bb9f03b09c6d03eaa0ee93c6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74" y="1589961"/>
            <a:ext cx="8500057" cy="48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880" y="314077"/>
            <a:ext cx="7963437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год-это праздник волшебства, чудес и исполнения желаний.</a:t>
            </a:r>
          </a:p>
        </p:txBody>
      </p:sp>
      <p:pic>
        <p:nvPicPr>
          <p:cNvPr id="5122" name="Picture 2" descr="https://ngtek.by/pics2/28122018utrennik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56" y="972045"/>
            <a:ext cx="4909467" cy="56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8919F9-030F-4D05-BF6C-DCD1C984B07C}"/>
              </a:ext>
            </a:extLst>
          </p:cNvPr>
          <p:cNvSpPr txBox="1"/>
          <p:nvPr/>
        </p:nvSpPr>
        <p:spPr>
          <a:xfrm>
            <a:off x="844826" y="2057895"/>
            <a:ext cx="39259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Снег идёт, снег идёт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Значит скоро Новый Год.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Дед Мороз к нам придёт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Всем подарки принесёт!</a:t>
            </a:r>
          </a:p>
        </p:txBody>
      </p:sp>
    </p:spTree>
    <p:extLst>
      <p:ext uri="{BB962C8B-B14F-4D97-AF65-F5344CB8AC3E}">
        <p14:creationId xmlns:p14="http://schemas.microsoft.com/office/powerpoint/2010/main" val="5075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45" y="821582"/>
            <a:ext cx="7984901" cy="222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долгожданная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гостья этого праздника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конечно же Ёлочка</a:t>
            </a:r>
          </a:p>
        </p:txBody>
      </p:sp>
      <p:pic>
        <p:nvPicPr>
          <p:cNvPr id="6148" name="Picture 4" descr="https://image.jimcdn.com/app/cms/image/transf/dimension=736x10000:format=jpg/path/sf278732f8691ebec/image/ib67690fde90cbc9e/version/1479565436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97" y="325520"/>
            <a:ext cx="5219788" cy="62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1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12" y="541973"/>
            <a:ext cx="5264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новым годом </a:t>
            </a:r>
          </a:p>
          <a:p>
            <a:r>
              <a:rPr lang="ru-RU" sz="3600" b="1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наряжают ёлку игрушками , мишурой , гирляндами. </a:t>
            </a:r>
          </a:p>
          <a:p>
            <a:endParaRPr lang="ru-RU" sz="3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какая красивая ёлочка.</a:t>
            </a:r>
            <a:endParaRPr lang="ru-RU" sz="3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i.pinimg.com/originals/9e/a9/67/9ea967ff72e54453177f725893a8ac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60" y="393085"/>
            <a:ext cx="4911218" cy="61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4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48" y="1481384"/>
            <a:ext cx="5080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Ёлочки украшают как в домах, так и на улицах.</a:t>
            </a:r>
            <a:endParaRPr lang="ru-RU" sz="40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.pinimg.com/originals/9f/e3/73/9fe37358db4a18e7a3f89f683d2c1c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22" y="655814"/>
            <a:ext cx="5390530" cy="58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5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822" y="910324"/>
            <a:ext cx="3643489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чудесные дела в Новый год творит добрый дедушка, которого зовут Дед Мороз</a:t>
            </a:r>
          </a:p>
        </p:txBody>
      </p:sp>
      <p:pic>
        <p:nvPicPr>
          <p:cNvPr id="9218" name="Picture 2" descr="http://s02.yapfiles.ru/files/2093458/_egorova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48" y="466549"/>
            <a:ext cx="5379031" cy="59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3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947" y="394786"/>
            <a:ext cx="3994710" cy="4794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Мороз живёт в ледяном дворце и приезжает к нам на праздник на санях, которые везёт тройка лошадей.</a:t>
            </a:r>
          </a:p>
        </p:txBody>
      </p:sp>
      <p:pic>
        <p:nvPicPr>
          <p:cNvPr id="10242" name="Picture 2" descr="https://pervo.info/wp-content/uploads/2016/12/Ded-moroz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6" y="515009"/>
            <a:ext cx="7260057" cy="57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5803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101</TotalTime>
  <Words>325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 Light</vt:lpstr>
      <vt:lpstr>Times New Roman</vt:lpstr>
      <vt:lpstr>Метрополия</vt:lpstr>
      <vt:lpstr>НОВЫЙ ГОД НАСТАЕТ!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15</cp:revision>
  <dcterms:created xsi:type="dcterms:W3CDTF">2019-12-23T07:29:23Z</dcterms:created>
  <dcterms:modified xsi:type="dcterms:W3CDTF">2020-12-10T14:45:19Z</dcterms:modified>
</cp:coreProperties>
</file>