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notesMasterIdLst>
    <p:notesMasterId r:id="rId14"/>
  </p:notesMasterIdLst>
  <p:sldIdLst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96" y="-6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D5EC71-F26B-49DE-A7FF-E4411F37B31D}" type="datetimeFigureOut">
              <a:rPr lang="ru-RU" smtClean="0"/>
              <a:t>15.01.2021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96AA0E-87A4-4BE9-9CAA-DBEF2C9B15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3385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11019A4-C407-46BD-8B0C-BE2054E9A1A8}" type="slidenum">
              <a:rPr lang="ru-RU" altLang="ru-RU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1</a:t>
            </a:fld>
            <a:endParaRPr lang="ru-RU" altLang="ru-RU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217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A53B4BA-FEC7-4C54-AB06-B77EDBC811AC}" type="slidenum">
              <a:rPr lang="ru-RU" altLang="ru-RU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8</a:t>
            </a:fld>
            <a:endParaRPr lang="ru-RU" altLang="ru-RU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67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A23A0-4469-448C-971C-EEE4CA441636}" type="datetimeFigureOut">
              <a:rPr lang="ru-RU" smtClean="0"/>
              <a:t>15.01.2021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E170-D3CB-4839-9F1A-B93C77F588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3861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A23A0-4469-448C-971C-EEE4CA441636}" type="datetimeFigureOut">
              <a:rPr lang="ru-RU" smtClean="0"/>
              <a:t>15.01.2021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E170-D3CB-4839-9F1A-B93C77F588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818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A23A0-4469-448C-971C-EEE4CA441636}" type="datetimeFigureOut">
              <a:rPr lang="ru-RU" smtClean="0"/>
              <a:t>15.01.2021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E170-D3CB-4839-9F1A-B93C77F588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2820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88788-7FEA-4DB5-90EF-60DEA8882D9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A683DA-8D89-43EB-9637-5893B9A40B3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18099055"/>
      </p:ext>
    </p:extLst>
  </p:cSld>
  <p:clrMapOvr>
    <a:masterClrMapping/>
  </p:clrMapOvr>
  <p:transition spd="slow" advClick="0" advTm="10000"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45691-3553-4DB6-AA6F-A4658E5706A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15431D-9783-40AD-881D-2CC92F91BC2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9985570"/>
      </p:ext>
    </p:extLst>
  </p:cSld>
  <p:clrMapOvr>
    <a:masterClrMapping/>
  </p:clrMapOvr>
  <p:transition spd="slow" advClick="0" advTm="10000">
    <p:split orient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9E0F0-B340-4C56-9794-D0E33A216E6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35DE25-D454-40C5-916E-5D07BDA5D97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8109865"/>
      </p:ext>
    </p:extLst>
  </p:cSld>
  <p:clrMapOvr>
    <a:masterClrMapping/>
  </p:clrMapOvr>
  <p:transition spd="slow" advClick="0" advTm="10000">
    <p:split orient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623393" y="333375"/>
            <a:ext cx="5279993" cy="10795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4"/>
          </p:nvPr>
        </p:nvSpPr>
        <p:spPr>
          <a:xfrm>
            <a:off x="6192011" y="404814"/>
            <a:ext cx="5376597" cy="10080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8F7E8-25EE-4C0B-9B5E-CBF5818F6BD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3004456C-EA70-4732-9FDF-3135F34A506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90713249"/>
      </p:ext>
    </p:extLst>
  </p:cSld>
  <p:clrMapOvr>
    <a:masterClrMapping/>
  </p:clrMapOvr>
  <p:transition spd="slow" advClick="0" advTm="10000">
    <p:split orient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1D1D9-B75D-494C-BFC2-434989ABCD9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3D9ABE-525E-4F45-BF63-C295D8ACD06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78740785"/>
      </p:ext>
    </p:extLst>
  </p:cSld>
  <p:clrMapOvr>
    <a:masterClrMapping/>
  </p:clrMapOvr>
  <p:transition spd="slow" advClick="0" advTm="10000">
    <p:split orient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94E7F-BA4F-4452-AC01-D0592109159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73B67F-7795-4667-90EA-EF981857923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21074333"/>
      </p:ext>
    </p:extLst>
  </p:cSld>
  <p:clrMapOvr>
    <a:masterClrMapping/>
  </p:clrMapOvr>
  <p:transition spd="slow" advClick="0" advTm="10000">
    <p:split orient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/>
          <p:cNvSpPr>
            <a:spLocks noGrp="1"/>
          </p:cNvSpPr>
          <p:nvPr>
            <p:ph type="pic" sz="quarter" idx="13"/>
          </p:nvPr>
        </p:nvSpPr>
        <p:spPr>
          <a:xfrm>
            <a:off x="1199458" y="3861050"/>
            <a:ext cx="3937001" cy="2232025"/>
          </a:xfrm>
        </p:spPr>
        <p:txBody>
          <a:bodyPr rtlCol="0">
            <a:normAutofit/>
          </a:bodyPr>
          <a:lstStyle>
            <a:lvl1pPr>
              <a:buFontTx/>
              <a:buNone/>
              <a:defRPr/>
            </a:lvl1pPr>
          </a:lstStyle>
          <a:p>
            <a:pPr lvl="0"/>
            <a:endParaRPr lang="ru-RU" noProof="0" dirty="0"/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4"/>
          </p:nvPr>
        </p:nvSpPr>
        <p:spPr>
          <a:xfrm>
            <a:off x="6576057" y="1412778"/>
            <a:ext cx="4610100" cy="2232025"/>
          </a:xfrm>
        </p:spPr>
        <p:txBody>
          <a:bodyPr rtlCol="0">
            <a:normAutofit/>
          </a:bodyPr>
          <a:lstStyle>
            <a:lvl1pPr>
              <a:buFontTx/>
              <a:buNone/>
              <a:defRPr/>
            </a:lvl1pPr>
          </a:lstStyle>
          <a:p>
            <a:pPr lvl="0"/>
            <a:endParaRPr lang="ru-RU" noProof="0" dirty="0"/>
          </a:p>
        </p:txBody>
      </p:sp>
      <p:sp>
        <p:nvSpPr>
          <p:cNvPr id="19" name="Текст 18"/>
          <p:cNvSpPr>
            <a:spLocks noGrp="1"/>
          </p:cNvSpPr>
          <p:nvPr>
            <p:ph type="body" sz="quarter" idx="15"/>
          </p:nvPr>
        </p:nvSpPr>
        <p:spPr>
          <a:xfrm>
            <a:off x="1199459" y="1412778"/>
            <a:ext cx="4511807" cy="2160587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21" name="Текст 20"/>
          <p:cNvSpPr>
            <a:spLocks noGrp="1"/>
          </p:cNvSpPr>
          <p:nvPr>
            <p:ph type="body" sz="quarter" idx="16"/>
          </p:nvPr>
        </p:nvSpPr>
        <p:spPr>
          <a:xfrm>
            <a:off x="6479119" y="3860802"/>
            <a:ext cx="4993216" cy="2016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84BDE-87EA-4885-854C-231E91589E1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46DDA620-FA2E-4E01-BD3C-40E87A110E4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71313179"/>
      </p:ext>
    </p:extLst>
  </p:cSld>
  <p:clrMapOvr>
    <a:masterClrMapping/>
  </p:clrMapOvr>
  <p:transition spd="slow" advClick="0" advTm="10000">
    <p:split orient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>
          <a:xfrm>
            <a:off x="1007535" y="836613"/>
            <a:ext cx="3456517" cy="14398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4"/>
          </p:nvPr>
        </p:nvSpPr>
        <p:spPr>
          <a:xfrm>
            <a:off x="5903386" y="3284539"/>
            <a:ext cx="4705349" cy="25209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5"/>
          </p:nvPr>
        </p:nvSpPr>
        <p:spPr>
          <a:xfrm>
            <a:off x="5903385" y="836613"/>
            <a:ext cx="4417483" cy="1871662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6"/>
          </p:nvPr>
        </p:nvSpPr>
        <p:spPr>
          <a:xfrm>
            <a:off x="1102787" y="3357564"/>
            <a:ext cx="3744383" cy="18716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731A9-3091-465A-A723-EA4F34E2D2D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C8266829-EAAF-48AA-96F0-EA0C985DF3B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29422724"/>
      </p:ext>
    </p:extLst>
  </p:cSld>
  <p:clrMapOvr>
    <a:masterClrMapping/>
  </p:clrMapOvr>
  <p:transition spd="slow" advClick="0" advTm="10000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A23A0-4469-448C-971C-EEE4CA441636}" type="datetimeFigureOut">
              <a:rPr lang="ru-RU" smtClean="0"/>
              <a:t>15.01.2021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E170-D3CB-4839-9F1A-B93C77F588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7406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5E742-5FBE-4732-B4E5-4F886E7E0CE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8A0B4B-5E66-4FB4-B2C7-1B2491C2782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93494852"/>
      </p:ext>
    </p:extLst>
  </p:cSld>
  <p:clrMapOvr>
    <a:masterClrMapping/>
  </p:clrMapOvr>
  <p:transition spd="slow" advClick="0" advTm="10000">
    <p:split orient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719403" y="692697"/>
            <a:ext cx="4225131" cy="1799679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4"/>
          </p:nvPr>
        </p:nvSpPr>
        <p:spPr>
          <a:xfrm>
            <a:off x="6000753" y="2924176"/>
            <a:ext cx="3839633" cy="18732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5"/>
          </p:nvPr>
        </p:nvSpPr>
        <p:spPr>
          <a:xfrm>
            <a:off x="1103445" y="3357564"/>
            <a:ext cx="3840427" cy="2159669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15" name="Рисунок 14"/>
          <p:cNvSpPr>
            <a:spLocks noGrp="1"/>
          </p:cNvSpPr>
          <p:nvPr>
            <p:ph type="pic" sz="quarter" idx="16"/>
          </p:nvPr>
        </p:nvSpPr>
        <p:spPr>
          <a:xfrm>
            <a:off x="5807970" y="692698"/>
            <a:ext cx="4800767" cy="1872704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7" name="Дата 3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26C9A-1FBF-4A7A-A5C2-83001EE5A83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AB5A94EA-A4A5-43DA-B711-C0DAD8FC7EA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77188377"/>
      </p:ext>
    </p:extLst>
  </p:cSld>
  <p:clrMapOvr>
    <a:masterClrMapping/>
  </p:clrMapOvr>
  <p:transition spd="slow" advClick="0" advTm="10000">
    <p:split orient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D7A0E-59F6-4714-8A2D-E725167FF31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959C80-BA85-4C56-9D61-99CC26A5B18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02014141"/>
      </p:ext>
    </p:extLst>
  </p:cSld>
  <p:clrMapOvr>
    <a:masterClrMapping/>
  </p:clrMapOvr>
  <p:transition spd="slow" advClick="0" advTm="10000">
    <p:split orient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E1B0F-7236-4844-9A85-256C37B0780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A8EFE1-DC76-49AF-8DB8-B78E877DFDB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92298917"/>
      </p:ext>
    </p:extLst>
  </p:cSld>
  <p:clrMapOvr>
    <a:masterClrMapping/>
  </p:clrMapOvr>
  <p:transition spd="slow" advClick="0" advTm="10000">
    <p:split orient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E46B5-6E82-41D6-A8A5-B4C3C344CE2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9D8CAF-63C6-4C52-8A16-878A71B73A8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76075232"/>
      </p:ext>
    </p:extLst>
  </p:cSld>
  <p:clrMapOvr>
    <a:masterClrMapping/>
  </p:clrMapOvr>
  <p:transition spd="slow" advClick="0" advTm="10000">
    <p:split orient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CC225-385D-42A1-B98F-E540F656676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65D664-3583-4D6E-B4D5-D470E394DEA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37041013"/>
      </p:ext>
    </p:extLst>
  </p:cSld>
  <p:clrMapOvr>
    <a:masterClrMapping/>
  </p:clrMapOvr>
  <p:transition spd="slow" advClick="0" advTm="10000">
    <p:split orient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43CA9-1B86-43EF-AC71-4B121E85CB3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610B23-5CB9-4C60-88C7-E468368F67E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98022300"/>
      </p:ext>
    </p:extLst>
  </p:cSld>
  <p:clrMapOvr>
    <a:masterClrMapping/>
  </p:clrMapOvr>
  <p:transition spd="slow" advClick="0" advTm="10000">
    <p:split orient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F26EC-9ED5-498B-A858-FC2071A7A6C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5793AE-C852-42E2-B223-91D90F8FEB9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60929855"/>
      </p:ext>
    </p:extLst>
  </p:cSld>
  <p:clrMapOvr>
    <a:masterClrMapping/>
  </p:clrMapOvr>
  <p:transition spd="slow" advClick="0" advTm="10000">
    <p:split orient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6CC19-8403-43E7-A3E3-227BF7A417F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5734E0-058A-42F2-8964-13B1EEADAC3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93917205"/>
      </p:ext>
    </p:extLst>
  </p:cSld>
  <p:clrMapOvr>
    <a:masterClrMapping/>
  </p:clrMapOvr>
  <p:transition spd="slow" advClick="0" advTm="10000">
    <p:split orient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1A2A4-8959-453D-B69C-6CE72DE3460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1D4C00-DD59-4C80-90D5-BDE9F21013C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78743909"/>
      </p:ext>
    </p:extLst>
  </p:cSld>
  <p:clrMapOvr>
    <a:masterClrMapping/>
  </p:clrMapOvr>
  <p:transition spd="slow" advClick="0" advTm="10000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A23A0-4469-448C-971C-EEE4CA441636}" type="datetimeFigureOut">
              <a:rPr lang="ru-RU" smtClean="0"/>
              <a:t>15.01.2021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E170-D3CB-4839-9F1A-B93C77F588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1989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22E68-FA43-42B5-913E-E6ECA786536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DC2070-12AF-4B3D-A80A-761518CEC18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25702276"/>
      </p:ext>
    </p:extLst>
  </p:cSld>
  <p:clrMapOvr>
    <a:masterClrMapping/>
  </p:clrMapOvr>
  <p:transition spd="slow" advClick="0" advTm="10000">
    <p:split orient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3E46D-20CF-4C1B-AE24-079F9893539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DCD5C4-F6B4-499C-BBC8-E6AC723A228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24590854"/>
      </p:ext>
    </p:extLst>
  </p:cSld>
  <p:clrMapOvr>
    <a:masterClrMapping/>
  </p:clrMapOvr>
  <p:transition spd="slow" advClick="0" advTm="10000">
    <p:split orient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D3CEC-23BA-4A77-97B8-573E5F6F230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3D5850-F98D-4455-BBAD-4626332A7F3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06115905"/>
      </p:ext>
    </p:extLst>
  </p:cSld>
  <p:clrMapOvr>
    <a:masterClrMapping/>
  </p:clrMapOvr>
  <p:transition spd="slow" advClick="0" advTm="10000">
    <p:split orient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31C1E-8FFD-421A-B1E1-E8EBA9527E8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A17B54-A921-4C3D-87B1-EFA4E546E54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12925466"/>
      </p:ext>
    </p:extLst>
  </p:cSld>
  <p:clrMapOvr>
    <a:masterClrMapping/>
  </p:clrMapOvr>
  <p:transition spd="slow" advClick="0" advTm="10000">
    <p:split orient="vert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B8A2B-C97E-4834-B799-619279AC41B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4BFBFB-C63B-4EE1-B7EA-FC83B4B6060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6047610"/>
      </p:ext>
    </p:extLst>
  </p:cSld>
  <p:clrMapOvr>
    <a:masterClrMapping/>
  </p:clrMapOvr>
  <p:transition spd="slow" advClick="0" advTm="10000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A23A0-4469-448C-971C-EEE4CA441636}" type="datetimeFigureOut">
              <a:rPr lang="ru-RU" smtClean="0"/>
              <a:t>15.01.2021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E170-D3CB-4839-9F1A-B93C77F588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509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A23A0-4469-448C-971C-EEE4CA441636}" type="datetimeFigureOut">
              <a:rPr lang="ru-RU" smtClean="0"/>
              <a:t>15.01.2021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E170-D3CB-4839-9F1A-B93C77F588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642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A23A0-4469-448C-971C-EEE4CA441636}" type="datetimeFigureOut">
              <a:rPr lang="ru-RU" smtClean="0"/>
              <a:t>15.01.2021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E170-D3CB-4839-9F1A-B93C77F588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6228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A23A0-4469-448C-971C-EEE4CA441636}" type="datetimeFigureOut">
              <a:rPr lang="ru-RU" smtClean="0"/>
              <a:t>15.01.2021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E170-D3CB-4839-9F1A-B93C77F588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0244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A23A0-4469-448C-971C-EEE4CA441636}" type="datetimeFigureOut">
              <a:rPr lang="ru-RU" smtClean="0"/>
              <a:t>15.01.2021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E170-D3CB-4839-9F1A-B93C77F588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794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A23A0-4469-448C-971C-EEE4CA441636}" type="datetimeFigureOut">
              <a:rPr lang="ru-RU" smtClean="0"/>
              <a:t>15.01.2021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E170-D3CB-4839-9F1A-B93C77F588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9096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8A23A0-4469-448C-971C-EEE4CA441636}" type="datetimeFigureOut">
              <a:rPr lang="ru-RU" smtClean="0"/>
              <a:t>15.01.2021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AE170-D3CB-4839-9F1A-B93C77F588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841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BA184E0-539E-4255-AD19-DF587B5B15D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DDB9FFD-DD00-4645-92B3-7D9CB6DF8869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92088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 advClick="0" advTm="10000">
    <p:split orient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2A8504A-935E-4BAB-990B-EB99BCD5FF9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007556A-249F-4B1B-9FDD-56723CBE5319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90508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 spd="slow" advClick="0" advTm="10000">
    <p:split orient="vert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0.xml"/><Relationship Id="rId1" Type="http://schemas.openxmlformats.org/officeDocument/2006/relationships/audio" Target="file:///C:\Documents%20and%20Settings\Admin\&#1056;&#1072;&#1073;&#1086;&#1095;&#1080;&#1081;%20&#1089;&#1090;&#1086;&#1083;\&#1084;&#1086;&#1080;%20&#1087;&#1088;&#1077;&#1079;&#1077;&#1085;&#1090;&#1072;&#1094;&#1080;&#1080;\&#1087;&#1088;&#1077;&#1079;&#1077;&#1085;&#1090;&#1072;&#1094;&#1080;&#1103;%20&#1088;&#1077;&#1073;&#1077;&#1085;&#1086;&#1082;%20&#1080;%20&#1086;&#1082;&#1088;.%20&#1084;&#1080;&#1088;\11%20&#1044;&#1086;&#1088;&#1086;&#1078;&#1082;&#1072;%2011.mp3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7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8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9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0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1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667126" y="1500188"/>
            <a:ext cx="4970463" cy="28622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000" b="1" i="1" dirty="0">
                <a:solidFill>
                  <a:srgbClr val="9BBB59">
                    <a:lumMod val="50000"/>
                  </a:srgbClr>
                </a:solidFill>
              </a:rPr>
              <a:t>ЗИМА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000" b="1" i="1" dirty="0">
                <a:solidFill>
                  <a:srgbClr val="9BBB59">
                    <a:lumMod val="50000"/>
                  </a:srgbClr>
                </a:solidFill>
              </a:rPr>
              <a:t>В КАРТИНАХ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000" b="1" i="1" dirty="0">
                <a:solidFill>
                  <a:srgbClr val="9BBB59">
                    <a:lumMod val="50000"/>
                  </a:srgbClr>
                </a:solidFill>
              </a:rPr>
              <a:t>ХУДОЖНИКОВ</a:t>
            </a:r>
          </a:p>
        </p:txBody>
      </p:sp>
      <p:pic>
        <p:nvPicPr>
          <p:cNvPr id="14" name="11 Дорожка 1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0" y="58578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221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0"/>
    </mc:Choice>
    <mc:Fallback xmlns="">
      <p:transition advClick="0" advTm="10000"/>
    </mc:Fallback>
  </mc:AlternateContent>
  <p:timing>
    <p:tnLst>
      <p:par>
        <p:cTn id="1" dur="indefinite" restart="never" nodeType="tmRoot">
          <p:childTnLst>
            <p:audio>
              <p:cMediaNode numSld="999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Заголовок 1"/>
          <p:cNvSpPr>
            <a:spLocks noGrp="1"/>
          </p:cNvSpPr>
          <p:nvPr>
            <p:ph type="title"/>
          </p:nvPr>
        </p:nvSpPr>
        <p:spPr>
          <a:xfrm>
            <a:off x="1774826" y="6237288"/>
            <a:ext cx="8424863" cy="404812"/>
          </a:xfrm>
        </p:spPr>
        <p:txBody>
          <a:bodyPr/>
          <a:lstStyle/>
          <a:p>
            <a:r>
              <a:rPr lang="ru-RU" altLang="ru-RU" sz="3600"/>
              <a:t>А. Саврасов «Зимний пейзаж. Оттепель.»</a:t>
            </a:r>
          </a:p>
        </p:txBody>
      </p:sp>
      <p:pic>
        <p:nvPicPr>
          <p:cNvPr id="77827" name="Рисунок 3" descr="Рисунок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260350"/>
            <a:ext cx="8569325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8" name="Рисунок 4" descr="Саврасов  А.К. Зимний пезаж. оттепель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9" y="549276"/>
            <a:ext cx="7921625" cy="525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2259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Заголовок 1"/>
          <p:cNvSpPr>
            <a:spLocks noGrp="1"/>
          </p:cNvSpPr>
          <p:nvPr>
            <p:ph type="title"/>
          </p:nvPr>
        </p:nvSpPr>
        <p:spPr>
          <a:xfrm>
            <a:off x="1992313" y="6165851"/>
            <a:ext cx="8229600" cy="422275"/>
          </a:xfrm>
        </p:spPr>
        <p:txBody>
          <a:bodyPr/>
          <a:lstStyle/>
          <a:p>
            <a:r>
              <a:rPr lang="ru-RU" altLang="ru-RU" smtClean="0"/>
              <a:t>И. Шишкин «Зима»</a:t>
            </a:r>
          </a:p>
        </p:txBody>
      </p:sp>
      <p:pic>
        <p:nvPicPr>
          <p:cNvPr id="6963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9" y="404814"/>
            <a:ext cx="8353425" cy="481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6" name="Рисунок 3" descr="Рисунок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9" y="333375"/>
            <a:ext cx="8353425" cy="575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7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4" y="620713"/>
            <a:ext cx="7775575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8088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0"/>
    </mc:Choice>
    <mc:Fallback xmlns="">
      <p:transition advClick="0" advTm="10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Заголовок 1"/>
          <p:cNvSpPr>
            <a:spLocks noGrp="1"/>
          </p:cNvSpPr>
          <p:nvPr>
            <p:ph type="title"/>
          </p:nvPr>
        </p:nvSpPr>
        <p:spPr>
          <a:xfrm>
            <a:off x="1992313" y="6092826"/>
            <a:ext cx="8229600" cy="504825"/>
          </a:xfrm>
        </p:spPr>
        <p:txBody>
          <a:bodyPr/>
          <a:lstStyle/>
          <a:p>
            <a:r>
              <a:rPr lang="ru-RU" altLang="ru-RU" smtClean="0"/>
              <a:t>К. Юон «Русская зима. Лигачево»</a:t>
            </a:r>
          </a:p>
        </p:txBody>
      </p:sp>
      <p:pic>
        <p:nvPicPr>
          <p:cNvPr id="7065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9" y="404814"/>
            <a:ext cx="8353425" cy="481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0" name="Рисунок 3" descr="Рисунок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9" y="333376"/>
            <a:ext cx="8353425" cy="568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0" y="614621"/>
            <a:ext cx="7704138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7929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2000"/>
    </mc:Choice>
    <mc:Fallback xmlns="">
      <p:transition advClick="0" advTm="12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Рисунок 3" descr="Рисунок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9" y="260350"/>
            <a:ext cx="8353425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3" name="Заголовок 1"/>
          <p:cNvSpPr>
            <a:spLocks noGrp="1"/>
          </p:cNvSpPr>
          <p:nvPr>
            <p:ph type="title"/>
          </p:nvPr>
        </p:nvSpPr>
        <p:spPr>
          <a:xfrm>
            <a:off x="2063750" y="6237288"/>
            <a:ext cx="8229600" cy="360362"/>
          </a:xfrm>
        </p:spPr>
        <p:txBody>
          <a:bodyPr/>
          <a:lstStyle/>
          <a:p>
            <a:r>
              <a:rPr lang="ru-RU" altLang="ru-RU" smtClean="0"/>
              <a:t>С. Жуковский  «Свежий снег»</a:t>
            </a:r>
          </a:p>
        </p:txBody>
      </p:sp>
      <p:pic>
        <p:nvPicPr>
          <p:cNvPr id="7168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4" y="549275"/>
            <a:ext cx="7775575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3458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2000"/>
    </mc:Choice>
    <mc:Fallback xmlns="">
      <p:transition advClick="0" advTm="12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Заголовок 1"/>
          <p:cNvSpPr>
            <a:spLocks noGrp="1"/>
          </p:cNvSpPr>
          <p:nvPr>
            <p:ph type="title"/>
          </p:nvPr>
        </p:nvSpPr>
        <p:spPr>
          <a:xfrm>
            <a:off x="2063750" y="6165850"/>
            <a:ext cx="8229600" cy="431800"/>
          </a:xfrm>
        </p:spPr>
        <p:txBody>
          <a:bodyPr/>
          <a:lstStyle/>
          <a:p>
            <a:r>
              <a:rPr lang="ru-RU" altLang="ru-RU" smtClean="0"/>
              <a:t>Б. Кустодиев «Зима»</a:t>
            </a:r>
          </a:p>
        </p:txBody>
      </p:sp>
      <p:pic>
        <p:nvPicPr>
          <p:cNvPr id="7270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9" y="404814"/>
            <a:ext cx="8353425" cy="481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8" name="Рисунок 3" descr="Рисунок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1" y="260351"/>
            <a:ext cx="8569325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9" name="Рисунок 5" descr="image00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8" y="549275"/>
            <a:ext cx="7993062" cy="518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054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2000"/>
    </mc:Choice>
    <mc:Fallback xmlns="">
      <p:transition advClick="0" advTm="12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1992313" y="6165850"/>
            <a:ext cx="8229600" cy="431800"/>
          </a:xfrm>
        </p:spPr>
        <p:txBody>
          <a:bodyPr/>
          <a:lstStyle/>
          <a:p>
            <a:r>
              <a:rPr lang="ru-RU" altLang="ru-RU" smtClean="0"/>
              <a:t>И. Грабарь «Иней.1906»</a:t>
            </a:r>
          </a:p>
        </p:txBody>
      </p:sp>
      <p:pic>
        <p:nvPicPr>
          <p:cNvPr id="7373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9" y="404814"/>
            <a:ext cx="8353425" cy="481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2" name="Рисунок 3" descr="Рисунок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9" y="333375"/>
            <a:ext cx="8353425" cy="575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0" y="620713"/>
            <a:ext cx="7704138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0513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2000"/>
    </mc:Choice>
    <mc:Fallback xmlns="">
      <p:transition advClick="0" advTm="12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Заголовок 1"/>
          <p:cNvSpPr>
            <a:spLocks noGrp="1"/>
          </p:cNvSpPr>
          <p:nvPr>
            <p:ph type="title"/>
          </p:nvPr>
        </p:nvSpPr>
        <p:spPr>
          <a:xfrm>
            <a:off x="1992313" y="6165851"/>
            <a:ext cx="8229600" cy="422275"/>
          </a:xfrm>
        </p:spPr>
        <p:txBody>
          <a:bodyPr/>
          <a:lstStyle/>
          <a:p>
            <a:r>
              <a:rPr lang="ru-RU" altLang="ru-RU" sz="2800"/>
              <a:t>И. Грабарь «Сказка инея и восходящего солнца»</a:t>
            </a:r>
          </a:p>
        </p:txBody>
      </p:sp>
      <p:pic>
        <p:nvPicPr>
          <p:cNvPr id="7475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9" y="404814"/>
            <a:ext cx="8353425" cy="481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6" name="Рисунок 3" descr="Рисунок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9" y="333375"/>
            <a:ext cx="8353425" cy="575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7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0" y="620713"/>
            <a:ext cx="7704138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406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2000"/>
    </mc:Choice>
    <mc:Fallback xmlns="">
      <p:transition advClick="0" advTm="12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Заголовок 1"/>
          <p:cNvSpPr>
            <a:spLocks noGrp="1"/>
          </p:cNvSpPr>
          <p:nvPr>
            <p:ph type="title"/>
          </p:nvPr>
        </p:nvSpPr>
        <p:spPr>
          <a:xfrm>
            <a:off x="1992313" y="6021388"/>
            <a:ext cx="8280400" cy="576262"/>
          </a:xfrm>
        </p:spPr>
        <p:txBody>
          <a:bodyPr/>
          <a:lstStyle/>
          <a:p>
            <a:r>
              <a:rPr lang="ru-RU" altLang="ru-RU" sz="3600"/>
              <a:t>А. Васнецов «Зимний сон»</a:t>
            </a:r>
          </a:p>
        </p:txBody>
      </p:sp>
      <p:pic>
        <p:nvPicPr>
          <p:cNvPr id="75779" name="Рисунок 3" descr="Рисунок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333376"/>
            <a:ext cx="8569325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0" name="Рисунок 4" descr="Васнецов Зимний сон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620714"/>
            <a:ext cx="7920038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8338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2000"/>
    </mc:Choice>
    <mc:Fallback xmlns="">
      <p:transition advClick="0" advTm="12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Заголовок 1"/>
          <p:cNvSpPr>
            <a:spLocks noGrp="1"/>
          </p:cNvSpPr>
          <p:nvPr>
            <p:ph type="title"/>
          </p:nvPr>
        </p:nvSpPr>
        <p:spPr>
          <a:xfrm>
            <a:off x="1774825" y="6021388"/>
            <a:ext cx="8229600" cy="576262"/>
          </a:xfrm>
        </p:spPr>
        <p:txBody>
          <a:bodyPr/>
          <a:lstStyle/>
          <a:p>
            <a:r>
              <a:rPr lang="ru-RU" altLang="ru-RU" smtClean="0"/>
              <a:t>К. Юон «Зима. Мостик.»</a:t>
            </a:r>
          </a:p>
        </p:txBody>
      </p:sp>
      <p:pic>
        <p:nvPicPr>
          <p:cNvPr id="76803" name="Рисунок 3" descr="Рисунок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333375"/>
            <a:ext cx="8496300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4" name="Рисунок 5" descr="Юон К.Ф. Зима. Мостик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3" y="620714"/>
            <a:ext cx="7848600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5794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2000"/>
    </mc:Choice>
    <mc:Fallback xmlns="">
      <p:transition advClick="0" advTm="12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74</Words>
  <Application>Microsoft Office PowerPoint</Application>
  <PresentationFormat>Произвольный</PresentationFormat>
  <Paragraphs>14</Paragraphs>
  <Slides>10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Тема Office</vt:lpstr>
      <vt:lpstr>1_Тема Office</vt:lpstr>
      <vt:lpstr>2_Специальное оформление</vt:lpstr>
      <vt:lpstr>Презентация PowerPoint</vt:lpstr>
      <vt:lpstr>И. Шишкин «Зима»</vt:lpstr>
      <vt:lpstr>К. Юон «Русская зима. Лигачево»</vt:lpstr>
      <vt:lpstr>С. Жуковский  «Свежий снег»</vt:lpstr>
      <vt:lpstr>Б. Кустодиев «Зима»</vt:lpstr>
      <vt:lpstr>И. Грабарь «Иней.1906»</vt:lpstr>
      <vt:lpstr>И. Грабарь «Сказка инея и восходящего солнца»</vt:lpstr>
      <vt:lpstr>А. Васнецов «Зимний сон»</vt:lpstr>
      <vt:lpstr>К. Юон «Зима. Мостик.»</vt:lpstr>
      <vt:lpstr>А. Саврасов «Зимний пейзаж. Оттепель.»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Ноутбук</dc:creator>
  <cp:lastModifiedBy>ДС 63</cp:lastModifiedBy>
  <cp:revision>2</cp:revision>
  <dcterms:created xsi:type="dcterms:W3CDTF">2021-01-12T14:18:40Z</dcterms:created>
  <dcterms:modified xsi:type="dcterms:W3CDTF">2021-01-15T01:26:09Z</dcterms:modified>
</cp:coreProperties>
</file>