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 bwMode="auto">
          <a:xfrm>
            <a:off x="45407" y="44624"/>
            <a:ext cx="902227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329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8568"/>
            <a:ext cx="8854389" cy="664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992"/>
            <a:ext cx="9001000" cy="67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80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2500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0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ДС 63</cp:lastModifiedBy>
  <cp:revision>1</cp:revision>
  <dcterms:modified xsi:type="dcterms:W3CDTF">2021-01-15T02:18:42Z</dcterms:modified>
</cp:coreProperties>
</file>