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1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9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4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5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5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1227-8494-49E2-9C33-7A649D8BFF5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E6E52-E52B-419A-8DF7-5B33F9D31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0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43894"/>
            <a:ext cx="11457214" cy="64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10" y="146957"/>
            <a:ext cx="11374004" cy="655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256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628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8186"/>
            <a:ext cx="12191999" cy="74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1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" y="116830"/>
            <a:ext cx="10330543" cy="65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" y="313303"/>
            <a:ext cx="11097986" cy="62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7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</cp:revision>
  <dcterms:created xsi:type="dcterms:W3CDTF">2021-01-23T11:05:44Z</dcterms:created>
  <dcterms:modified xsi:type="dcterms:W3CDTF">2021-01-27T09:35:38Z</dcterms:modified>
</cp:coreProperties>
</file>