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3" r:id="rId4"/>
    <p:sldId id="271" r:id="rId5"/>
    <p:sldId id="257" r:id="rId6"/>
    <p:sldId id="264" r:id="rId7"/>
    <p:sldId id="273" r:id="rId8"/>
    <p:sldId id="259" r:id="rId9"/>
    <p:sldId id="265" r:id="rId10"/>
    <p:sldId id="266" r:id="rId11"/>
    <p:sldId id="267" r:id="rId12"/>
    <p:sldId id="268" r:id="rId13"/>
    <p:sldId id="26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2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7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2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3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3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7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77E1-54D5-48C7-970A-588268230AEA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96CD-35EC-40C1-AC18-32676EFC0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11" y="2078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дыхательной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8499" y="5319117"/>
            <a:ext cx="57324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Иркутска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Белых Наталья Викторовна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961"/>
          <a:stretch/>
        </p:blipFill>
        <p:spPr>
          <a:xfrm>
            <a:off x="2057355" y="2504155"/>
            <a:ext cx="3512172" cy="41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46" y="2107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Упражнение «Напоим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 Катю чаем»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Чашка вырезается из цветного картона, пар изображается гофрированной бумагой, разрезанной на мелкие полоски.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подуть на горячий чай в чашке, чтобы он быстрее остыл.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чай в чашке.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правильно дует, то «пар» отклоняется от чашки.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49" y="2003841"/>
            <a:ext cx="3438967" cy="3457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5" y="1882890"/>
            <a:ext cx="3493655" cy="3699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50" y="3476382"/>
            <a:ext cx="4242449" cy="31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9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Упражнение «Накормим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 Катю супом»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 вырезается из цветного картона, пар изображается гофрированной бумагой, разрезанной на мелкие полоски.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подуть на горячий суп в тарелке, чтобы он быстрее остыл. Ребенок дует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суп в тарелке.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правильно дует, то «пар» отклоняется от тарелки.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495"/>
            <a:ext cx="4693486" cy="4135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24" y="1928195"/>
            <a:ext cx="2326228" cy="41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Упражнение «Дыхательная рыбалка за две минуты»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с помощью коктейльной трубочки поднять рыбку (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всасываем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 себя)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перекладываем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условное место. Это может быть цветной лист, может быть какая-то емкость в виде ведерка или миски.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«Поймать»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как можно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рыбок, а лучше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 трубочки одноразовые, используются каждый раз новые.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Рыбки вырезаются из тонкой бумаги.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7795"/>
          <a:stretch/>
        </p:blipFill>
        <p:spPr>
          <a:xfrm>
            <a:off x="388971" y="2823908"/>
            <a:ext cx="3220367" cy="342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20451" r="14097" b="21036"/>
          <a:stretch/>
        </p:blipFill>
        <p:spPr>
          <a:xfrm>
            <a:off x="8582661" y="3099576"/>
            <a:ext cx="3016332" cy="2446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6" y="2823908"/>
            <a:ext cx="4057507" cy="38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17" y="4363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Упражнение «Лягушка квакает в пруду».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плотном картоне рисуются лягушки, раскрашиваются и вырезаются.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лягушки вставляются «свистульки» с раскручивающимися язычками. С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стороны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лягушек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прикрепляется шпажка (на клеевой пистолет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сделать вдох только носом, а затем выдохнуть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Упражнения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повторяется 6–8 раз. После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применения свистульки обрабатываются.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14495"/>
          <a:stretch/>
        </p:blipFill>
        <p:spPr>
          <a:xfrm>
            <a:off x="190683" y="3296946"/>
            <a:ext cx="4432786" cy="3431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08" y="3296946"/>
            <a:ext cx="4558082" cy="3431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3" y="2750680"/>
            <a:ext cx="2458891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23" y="567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Спокойное дыхание – счастливая жизнь.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здоровья!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44" y="1603169"/>
            <a:ext cx="4208757" cy="49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8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7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по самообразованию в деятельности с воспитанниками я использую упражнения дыхательной гимнастики, как один из элементов здоровьесберегающей технологии.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6" b="10674"/>
          <a:stretch/>
        </p:blipFill>
        <p:spPr>
          <a:xfrm>
            <a:off x="2764506" y="1531918"/>
            <a:ext cx="6330480" cy="51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6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30" y="1006392"/>
            <a:ext cx="563385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здоровья воспитанников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правильного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дыхания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37" y="0"/>
            <a:ext cx="5163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632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участниками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ДОУ – воспитанники – родители воспитанников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501" y="1647495"/>
            <a:ext cx="10858995" cy="433766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– воспитатели группы, музыкальный руководитель,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 (инструктор по плаванию), учитель – логопед – использование дыхательной гимнастики в процессе занятий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воспитателей группы.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– консультирование родителей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педагогов дома с детьми, участие в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мастер-классах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тренингах, изготовление пособий, пополнение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речевого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– выполнение дыхательных упражнений,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привлечение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изготовлению пособий и атрибутов для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дыхательной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</a:p>
        </p:txBody>
      </p:sp>
    </p:spTree>
    <p:extLst>
      <p:ext uri="{BB962C8B-B14F-4D97-AF65-F5344CB8AC3E}">
        <p14:creationId xmlns:p14="http://schemas.microsoft.com/office/powerpoint/2010/main" val="10130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6802"/>
            <a:ext cx="5257800" cy="6588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r="10034"/>
          <a:stretch/>
        </p:blipFill>
        <p:spPr>
          <a:xfrm>
            <a:off x="6830291" y="677657"/>
            <a:ext cx="4523509" cy="54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74" y="196631"/>
            <a:ext cx="11922826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в форме игры создаёт для ребёнка позитивный эмоциональный настрой, стимулирует лучшее запоминание и формирование практических умений.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0" y="1285192"/>
            <a:ext cx="4046458" cy="5374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61" y="1285192"/>
            <a:ext cx="4096986" cy="53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01" y="157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 атрибуты для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гимнастики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24" y="1335114"/>
            <a:ext cx="10515600" cy="8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совместно с детьми (в процессе продуктивной деятельности), и с родителями (во время мастер-классов или в качестве поручений)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8656"/>
          <a:stretch/>
        </p:blipFill>
        <p:spPr>
          <a:xfrm>
            <a:off x="136017" y="4315969"/>
            <a:ext cx="3585540" cy="227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45" y="2298520"/>
            <a:ext cx="2921747" cy="2199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25" y="4312639"/>
            <a:ext cx="3474325" cy="2279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50" y="2298520"/>
            <a:ext cx="3291398" cy="23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2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9" y="9144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96" y="154381"/>
            <a:ext cx="54675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Упражнение «Перелётные птицы»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традиционное пособие, на котором в зависимости от сезонов меняются детали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(осенью – птицы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тучки;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– снежинки; весной – цветочки; летом –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бабочки).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представляет из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круглую бумажную коробку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крючками. С крючков свешиваются на верёвочках фигурки перелётных птиц (утка, грач, стриж, ласточка)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тучки.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предлагается подуть на висящие элементы настольного мобиля.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9150" r="3096" b="9224"/>
          <a:stretch/>
        </p:blipFill>
        <p:spPr>
          <a:xfrm>
            <a:off x="5324769" y="1506670"/>
            <a:ext cx="4138055" cy="3431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97" y="3161642"/>
            <a:ext cx="2692811" cy="35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013" y="6620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Упражнение «Прожорливые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детский кубик в форме арки приклеена картинка фрукта или овоща.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задувать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из ваты или легкие пластмассовые шарики в отверстие, имитирующее «рот».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5" y="1809442"/>
            <a:ext cx="5935287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65" y="3193282"/>
            <a:ext cx="2543997" cy="3378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1" y="1628044"/>
            <a:ext cx="2438191" cy="32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5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655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«Использование упражнений дыхательной гимнастики в старшей группе» </vt:lpstr>
      <vt:lpstr>В рамках работы по самообразованию в деятельности с воспитанниками я использую упражнения дыхательной гимнастики, как один из элементов здоровьесберегающей технологии.</vt:lpstr>
      <vt:lpstr> Актуальность использования дыхательной  гимнастики:  - сохранение и укрепление здоровья воспитанников  - формирование правильного  речевого дыхания</vt:lpstr>
      <vt:lpstr>Взаимодействие с участниками  образовательного процесса Педагоги ДОУ – воспитанники – родители воспитанников</vt:lpstr>
      <vt:lpstr> </vt:lpstr>
      <vt:lpstr>Дыхательная гимнастика в форме игры создаёт для ребёнка позитивный эмоциональный настрой, стимулирует лучшее запоминание и формирование практических умений. </vt:lpstr>
      <vt:lpstr>Пособия и атрибуты для  дыхательной гимнастики</vt:lpstr>
      <vt:lpstr>       </vt:lpstr>
      <vt:lpstr> 2. Упражнение «Прожорливые фрукты и овощи» На детский кубик в форме арки приклеена картинка фрукта или овоща. Ребенку предлагается задувать шарики из ваты или легкие пластмассовые шарики в отверстие, имитирующее «рот».   </vt:lpstr>
      <vt:lpstr> 2. Упражнение «Напоим куклу Катю чаем» Чашка вырезается из цветного картона, пар изображается гофрированной бумагой, разрезанной на мелкие полоски. Педагог предлагает ребенку подуть на горячий чай в чашке, чтобы он быстрее остыл.  Ребенок дует на чай в чашке. Если правильно дует, то «пар» отклоняется от чашки.  </vt:lpstr>
      <vt:lpstr>     3. Упражнение «Накормим куклу Катю супом» Тарелка вырезается из цветного картона, пар изображается гофрированной бумагой, разрезанной на мелкие полоски. Педагог предлагает ребенку подуть на горячий суп в тарелке, чтобы он быстрее остыл. Ребенок дует на суп в тарелке. Если правильно дует, то «пар» отклоняется от тарелки.   </vt:lpstr>
      <vt:lpstr>   4. Упражнение «Дыхательная рыбалка за две минуты» Ребенку предлагается с помощью коктейльной трубочки поднять рыбку (всасываем воздух в себя) и перекладываем на условное место. Это может быть цветной лист, может быть какая-то емкость в виде ведерка или миски. «Поймать» надо как можно больше рыбок, а лучше всех.  Коктейльные трубочки одноразовые, используются каждый раз новые. Рыбки вырезаются из тонкой бумаги. </vt:lpstr>
      <vt:lpstr>   5. Упражнение «Лягушка квакает в пруду». На плотном картоне рисуются лягушки, раскрашиваются и вырезаются. Затем в рот лягушки вставляются «свистульки» с раскручивающимися язычками. С обратной стороны лягушек прикрепляется шпажка (на клеевой пистолет).  Педагог предлагает ребенку сделать вдох только носом, а затем выдохнуть полностью. Упражнения повторяется 6–8 раз. После каждого применения свистульки обрабатываются. </vt:lpstr>
      <vt:lpstr>Спокойное дыхание – счастливая жизнь.  Желаю всем здоровья!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  Муниципальное бюджетное дошкольное образовательное учреждение Детский сад № 63 г. Иркутск.</dc:title>
  <dc:creator>Степан Белых</dc:creator>
  <cp:lastModifiedBy>Степан Белых</cp:lastModifiedBy>
  <cp:revision>119</cp:revision>
  <dcterms:created xsi:type="dcterms:W3CDTF">2022-10-11T01:20:23Z</dcterms:created>
  <dcterms:modified xsi:type="dcterms:W3CDTF">2022-10-15T12:55:41Z</dcterms:modified>
</cp:coreProperties>
</file>