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Detskie_pesni_-_Usatyjj_nyan_28557316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28" y="764704"/>
            <a:ext cx="7416824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Проделки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Деда-Буквоеда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57192"/>
            <a:ext cx="6115813" cy="14024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4300" dirty="0">
                <a:solidFill>
                  <a:srgbClr val="002060"/>
                </a:solidFill>
              </a:rPr>
              <a:t>Цель: Создать условия для успешного овладения грамотой дошкольников.</a:t>
            </a:r>
          </a:p>
          <a:p>
            <a:pPr algn="l"/>
            <a:r>
              <a:rPr lang="ru-RU" sz="4300" dirty="0">
                <a:solidFill>
                  <a:srgbClr val="002060"/>
                </a:solidFill>
              </a:rPr>
              <a:t>Задачи: </a:t>
            </a:r>
          </a:p>
          <a:p>
            <a:pPr algn="l"/>
            <a:r>
              <a:rPr lang="ru-RU" sz="4300" dirty="0">
                <a:solidFill>
                  <a:srgbClr val="002060"/>
                </a:solidFill>
              </a:rPr>
              <a:t>Образовательные: Выработать стойкий зрительный образ </a:t>
            </a:r>
            <a:r>
              <a:rPr lang="ru-RU" sz="4300" dirty="0" smtClean="0">
                <a:solidFill>
                  <a:srgbClr val="002060"/>
                </a:solidFill>
              </a:rPr>
              <a:t>буквы. Закрепить </a:t>
            </a:r>
            <a:r>
              <a:rPr lang="ru-RU" sz="4300" dirty="0">
                <a:solidFill>
                  <a:srgbClr val="002060"/>
                </a:solidFill>
              </a:rPr>
              <a:t>знания о буквах русского алфавита.</a:t>
            </a:r>
          </a:p>
          <a:p>
            <a:pPr algn="l"/>
            <a:r>
              <a:rPr lang="ru-RU" sz="4300" dirty="0">
                <a:solidFill>
                  <a:srgbClr val="002060"/>
                </a:solidFill>
              </a:rPr>
              <a:t>Развивающие: Развивать память, мышление, внимание, воображение</a:t>
            </a:r>
            <a:r>
              <a:rPr lang="ru-RU" sz="4300" dirty="0" smtClean="0">
                <a:solidFill>
                  <a:srgbClr val="002060"/>
                </a:solidFill>
              </a:rPr>
              <a:t>. </a:t>
            </a:r>
            <a:r>
              <a:rPr lang="ru-RU" sz="4300" dirty="0">
                <a:solidFill>
                  <a:srgbClr val="002060"/>
                </a:solidFill>
              </a:rPr>
              <a:t>Способствовать лучшему запоминанию образа изучаемых букв</a:t>
            </a:r>
            <a:r>
              <a:rPr lang="ru-RU" sz="4300" dirty="0" smtClean="0">
                <a:solidFill>
                  <a:srgbClr val="002060"/>
                </a:solidFill>
              </a:rPr>
              <a:t>.  </a:t>
            </a:r>
            <a:r>
              <a:rPr lang="ru-RU" sz="4300" dirty="0">
                <a:solidFill>
                  <a:srgbClr val="002060"/>
                </a:solidFill>
              </a:rPr>
              <a:t>Развивать умение составлять слоги и слова.</a:t>
            </a:r>
          </a:p>
          <a:p>
            <a:pPr algn="l"/>
            <a:r>
              <a:rPr lang="ru-RU" sz="4300" dirty="0">
                <a:solidFill>
                  <a:srgbClr val="002060"/>
                </a:solidFill>
              </a:rPr>
              <a:t>Воспитательные: Воспитывать положительный эмоциональный отклик и желание выполнять задания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7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etskie_pesni_-_Usatyjj_nyan_285573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5813648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700941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букву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2780928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сохранение\мои документы\АТТЕСТАЦИЯ\Гребенчук Т.В\К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985" b="50285" l="29251" r="67365">
                        <a14:foregroundMark x1="56890" y1="46351" x2="56890" y2="46351"/>
                        <a14:foregroundMark x1="56890" y1="46351" x2="56890" y2="46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18" t="16860" r="30102" b="48603"/>
          <a:stretch/>
        </p:blipFill>
        <p:spPr bwMode="auto">
          <a:xfrm>
            <a:off x="1254068" y="2492896"/>
            <a:ext cx="3605964" cy="41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42484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</a:t>
            </a:r>
          </a:p>
        </p:txBody>
      </p:sp>
      <p:pic>
        <p:nvPicPr>
          <p:cNvPr id="3074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7629" y="2132856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78">
            <a:off x="4654751" y="524367"/>
            <a:ext cx="4331749" cy="20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74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букву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2780928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сохранение\мои документы\АТТЕСТАЦИЯ\Гребенчук Т.В\П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823" b="50342" l="26994" r="66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24" t="14729" r="33177" b="50000"/>
          <a:stretch/>
        </p:blipFill>
        <p:spPr bwMode="auto">
          <a:xfrm>
            <a:off x="1341931" y="2145220"/>
            <a:ext cx="3182935" cy="38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441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42484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</a:p>
        </p:txBody>
      </p:sp>
      <p:pic>
        <p:nvPicPr>
          <p:cNvPr id="3074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78">
            <a:off x="4654751" y="524367"/>
            <a:ext cx="4331749" cy="20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78">
            <a:off x="4807151" y="676767"/>
            <a:ext cx="4331749" cy="20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65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ОЛОДЕЦ!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8755" y="404664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30" y="-197622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2780928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7582"/>
            <a:ext cx="5391682" cy="255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600" y="3748695"/>
            <a:ext cx="4655584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4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3" y="-75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букву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2780928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сохранение\мои документы\АТТЕСТАЦИЯ\Гребенчук Т.В\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862" b="49430" l="29009" r="6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51" t="22360" r="31151" b="49665"/>
          <a:stretch/>
        </p:blipFill>
        <p:spPr bwMode="auto">
          <a:xfrm>
            <a:off x="1763688" y="2564904"/>
            <a:ext cx="3146654" cy="29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481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908956"/>
            <a:ext cx="42484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78">
            <a:off x="4654751" y="524367"/>
            <a:ext cx="4331749" cy="20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430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букву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2780928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сохранение\мои документы\АТТЕСТАЦИЯ\Гребенчук Т.В\Б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192" b="48290" l="29089" r="68090">
                        <a14:foregroundMark x1="51732" y1="20410" x2="51732" y2="20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72" t="15323" r="31683" b="51163"/>
          <a:stretch/>
        </p:blipFill>
        <p:spPr bwMode="auto">
          <a:xfrm>
            <a:off x="1619671" y="2060848"/>
            <a:ext cx="34032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169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42484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90548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78">
            <a:off x="4654751" y="524367"/>
            <a:ext cx="4331749" cy="20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222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букву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2780928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сохранение\мои документы\АТТЕСТАЦИЯ\Гребенчук Т.В\О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757" b="48746" l="17889" r="65673">
                        <a14:foregroundMark x1="30218" y1="26796" x2="30218" y2="26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40" t="16994" r="32131" b="49259"/>
          <a:stretch/>
        </p:blipFill>
        <p:spPr bwMode="auto">
          <a:xfrm>
            <a:off x="1259632" y="2708920"/>
            <a:ext cx="384417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184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42484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3226" y="2204864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78">
            <a:off x="4654751" y="524367"/>
            <a:ext cx="4331749" cy="20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26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Угадай букву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D:\сохранение\мои документы\АТТЕСТАЦИЯ\Гребенчук Т.В\26471272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632" y="2780928"/>
            <a:ext cx="3760068" cy="3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сохранение\мои документы\АТТЕСТАЦИЯ\Гребенчук Т.В\И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7503" b="50684" l="24255" r="62853">
                        <a14:foregroundMark x1="31185" y1="24059" x2="31185" y2="24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9" t="17606" r="34298" b="48427"/>
          <a:stretch/>
        </p:blipFill>
        <p:spPr bwMode="auto">
          <a:xfrm>
            <a:off x="1475656" y="2488923"/>
            <a:ext cx="3656976" cy="38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5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ие\мои документы\ПЛАНИРОВАНИЕ\ПЛАН 2021-2022\вода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378" y="255657"/>
            <a:ext cx="6089396" cy="115711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340768"/>
            <a:ext cx="424847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https://avatars.mds.yandex.net/get-pdb/988718/091e2114-1d8b-4589-bb32-2de35e16a050/ori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679152" cy="434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сохранение\мои документы\ПЛАНИРОВАНИЕ\ПЛАН 2021-2022\вода\image_5e2dbb6515b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83578">
            <a:off x="4654751" y="524367"/>
            <a:ext cx="4331749" cy="20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3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96</Words>
  <Application>Microsoft Office PowerPoint</Application>
  <PresentationFormat>Экран (4:3)</PresentationFormat>
  <Paragraphs>25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Проделки  Деда-Буквоеда</vt:lpstr>
      <vt:lpstr>Угадай букву</vt:lpstr>
      <vt:lpstr>Правильно!</vt:lpstr>
      <vt:lpstr>Угадай букву</vt:lpstr>
      <vt:lpstr>Правильно!</vt:lpstr>
      <vt:lpstr>Угадай букву</vt:lpstr>
      <vt:lpstr>Правильно!</vt:lpstr>
      <vt:lpstr>Угадай букву</vt:lpstr>
      <vt:lpstr>Правильно!</vt:lpstr>
      <vt:lpstr>Угадай букву</vt:lpstr>
      <vt:lpstr>Правильно!</vt:lpstr>
      <vt:lpstr>Угадай букву</vt:lpstr>
      <vt:lpstr>Правильно!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Проделки Деда-Буквоеда</dc:title>
  <dc:creator>Usser</dc:creator>
  <cp:lastModifiedBy>Admin</cp:lastModifiedBy>
  <cp:revision>11</cp:revision>
  <dcterms:created xsi:type="dcterms:W3CDTF">2022-12-10T10:25:08Z</dcterms:created>
  <dcterms:modified xsi:type="dcterms:W3CDTF">2022-12-11T06:57:29Z</dcterms:modified>
</cp:coreProperties>
</file>