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81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63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462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56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89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63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2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2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07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055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7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051D9-8D9A-4D20-86F4-69BC0137A6C5}" type="datetimeFigureOut">
              <a:rPr lang="ru-RU" smtClean="0"/>
              <a:t>06.10.2023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8A72E-BF78-401B-9E75-C9D99B8448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3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61532"/>
            <a:ext cx="9144000" cy="1003892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Декоративное рисование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4844" y="2598146"/>
            <a:ext cx="9144000" cy="47189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«Гжель – синие узоры на белоснежном поле»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19460" y="4880473"/>
            <a:ext cx="40211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Подготовила: воспитатель МБДОУ города Иркутска детского сада №63 </a:t>
            </a:r>
          </a:p>
          <a:p>
            <a:pPr algn="ctr"/>
            <a:r>
              <a:rPr lang="ru-RU" sz="2000" dirty="0" err="1" smtClean="0">
                <a:solidFill>
                  <a:srgbClr val="0070C0"/>
                </a:solidFill>
              </a:rPr>
              <a:t>Барбарицкая</a:t>
            </a:r>
            <a:r>
              <a:rPr lang="ru-RU" sz="2000" dirty="0" smtClean="0">
                <a:solidFill>
                  <a:srgbClr val="0070C0"/>
                </a:solidFill>
              </a:rPr>
              <a:t>  </a:t>
            </a:r>
            <a:r>
              <a:rPr lang="ru-RU" sz="2000" smtClean="0">
                <a:solidFill>
                  <a:srgbClr val="0070C0"/>
                </a:solidFill>
              </a:rPr>
              <a:t>Марина </a:t>
            </a:r>
            <a:r>
              <a:rPr lang="ru-RU" sz="2000" smtClean="0">
                <a:solidFill>
                  <a:srgbClr val="0070C0"/>
                </a:solidFill>
              </a:rPr>
              <a:t>Анатольевна</a:t>
            </a:r>
          </a:p>
          <a:p>
            <a:pPr algn="ctr"/>
            <a:endParaRPr 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21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475141"/>
            <a:ext cx="9144000" cy="1093151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ГЖЕЛЬ</a:t>
            </a:r>
            <a:endParaRPr lang="ru-RU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1568292"/>
            <a:ext cx="9144000" cy="1655762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Самый известный крупный народный художественный керамический промысел – подмосковная гжель. Центром гончарства были – деревни Речицы, Гжель, Жирово и др., где было много мастерских. Имея большой опыт гончарного дела, отличаясь живым сметливым умом, гжельские мастера быстро осваивали производство майолики на заводе Гребенщикова, а затем уходили от хозяина и начинали изготовлять подобные изделия в своих мастерских.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3" t="17500" r="10771" b="46000"/>
          <a:stretch/>
        </p:blipFill>
        <p:spPr>
          <a:xfrm>
            <a:off x="2771774" y="3429000"/>
            <a:ext cx="2047875" cy="2503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3" t="7500" r="6426" b="71667"/>
          <a:stretch/>
        </p:blipFill>
        <p:spPr>
          <a:xfrm>
            <a:off x="7132319" y="3759676"/>
            <a:ext cx="1520191" cy="18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91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901512"/>
            <a:ext cx="9144000" cy="1003892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Гжельская роспись делится на три вида: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77664" y="1802534"/>
            <a:ext cx="9144000" cy="47189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Это природа и времена года. Это сценки городской жизни, деревенский пейзаж и быт и т.п. Это персонажи из русских сказок: Синие</a:t>
            </a:r>
          </a:p>
          <a:p>
            <a:pPr indent="720725"/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птицы,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Полканы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, птицы Сирины, разные Русалки, Коты -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Баюны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45667" r="69982" b="46500"/>
          <a:stretch/>
        </p:blipFill>
        <p:spPr>
          <a:xfrm>
            <a:off x="1142999" y="2587725"/>
            <a:ext cx="1451611" cy="12915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" t="53167" r="67454" b="36000"/>
          <a:stretch/>
        </p:blipFill>
        <p:spPr>
          <a:xfrm>
            <a:off x="2297429" y="4192616"/>
            <a:ext cx="1497331" cy="1520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19" t="46501" r="39648" b="37666"/>
          <a:stretch/>
        </p:blipFill>
        <p:spPr>
          <a:xfrm>
            <a:off x="4880609" y="3611880"/>
            <a:ext cx="1577341" cy="23088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9" t="45833" r="10759" b="46334"/>
          <a:stretch/>
        </p:blipFill>
        <p:spPr>
          <a:xfrm>
            <a:off x="6938009" y="3707938"/>
            <a:ext cx="1474471" cy="20048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5" t="53500" r="8592" b="36500"/>
          <a:stretch/>
        </p:blipFill>
        <p:spPr>
          <a:xfrm>
            <a:off x="9033508" y="4113118"/>
            <a:ext cx="1888156" cy="13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63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24000" y="653733"/>
            <a:ext cx="9144000" cy="87947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Элементы росписи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524000" y="1533208"/>
            <a:ext cx="9144000" cy="4158932"/>
          </a:xfrm>
        </p:spPr>
        <p:txBody>
          <a:bodyPr>
            <a:normAutofit fontScale="92500" lnSpcReduction="20000"/>
          </a:bodyPr>
          <a:lstStyle/>
          <a:p>
            <a:pPr indent="1257300" algn="l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Розы </a:t>
            </a:r>
          </a:p>
          <a:p>
            <a:pPr indent="354013" algn="l"/>
            <a:endParaRPr lang="ru-RU" sz="4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982663" algn="l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Сеточка</a:t>
            </a:r>
          </a:p>
          <a:p>
            <a:pPr algn="l"/>
            <a:endParaRPr lang="ru-RU" sz="4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892175" algn="l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Капельки</a:t>
            </a:r>
          </a:p>
          <a:p>
            <a:pPr indent="1885950" algn="l"/>
            <a:endParaRPr lang="ru-RU" sz="4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indent="892175" algn="l"/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</a:rPr>
              <a:t>Бордюры</a:t>
            </a:r>
            <a:endParaRPr lang="ru-RU" sz="4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07" t="73561" r="11120" b="20144"/>
          <a:stretch/>
        </p:blipFill>
        <p:spPr>
          <a:xfrm>
            <a:off x="4892040" y="1589565"/>
            <a:ext cx="3051809" cy="5973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4" t="79666" r="22675" b="11833"/>
          <a:stretch/>
        </p:blipFill>
        <p:spPr>
          <a:xfrm>
            <a:off x="5638800" y="2345690"/>
            <a:ext cx="1322070" cy="9401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2" t="87500" r="12926" b="6833"/>
          <a:stretch/>
        </p:blipFill>
        <p:spPr>
          <a:xfrm>
            <a:off x="5194933" y="3554611"/>
            <a:ext cx="2680336" cy="8079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2" t="92667" r="11843" b="4232"/>
          <a:stretch/>
        </p:blipFill>
        <p:spPr>
          <a:xfrm>
            <a:off x="5299710" y="4905255"/>
            <a:ext cx="2747010" cy="6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432560" y="790893"/>
            <a:ext cx="9144000" cy="155225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Самый излюбленный узор – гжельская роза.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78816" r="66009" b="8723"/>
          <a:stretch/>
        </p:blipFill>
        <p:spPr>
          <a:xfrm>
            <a:off x="2297429" y="3303270"/>
            <a:ext cx="1851661" cy="19088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4" t="75902" r="32787" b="11846"/>
          <a:stretch/>
        </p:blipFill>
        <p:spPr>
          <a:xfrm>
            <a:off x="5200649" y="3034665"/>
            <a:ext cx="1897381" cy="15659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5" t="78833" r="1370" b="9000"/>
          <a:stretch/>
        </p:blipFill>
        <p:spPr>
          <a:xfrm>
            <a:off x="8149590" y="3040382"/>
            <a:ext cx="1908809" cy="2400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9254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480059"/>
            <a:ext cx="9144000" cy="17040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Где мы сегодня можем встретить узор Гжели?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73167" r="72148" b="17999"/>
          <a:stretch/>
        </p:blipFill>
        <p:spPr>
          <a:xfrm>
            <a:off x="1645920" y="2366010"/>
            <a:ext cx="1840230" cy="18859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0" t="59667" r="33509" b="28666"/>
          <a:stretch/>
        </p:blipFill>
        <p:spPr>
          <a:xfrm>
            <a:off x="4095749" y="3308985"/>
            <a:ext cx="1908811" cy="23088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8" t="73167" r="36037" b="18332"/>
          <a:stretch/>
        </p:blipFill>
        <p:spPr>
          <a:xfrm>
            <a:off x="6503670" y="2224087"/>
            <a:ext cx="1817369" cy="139684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6" t="58833" r="9315" b="29500"/>
          <a:stretch/>
        </p:blipFill>
        <p:spPr>
          <a:xfrm>
            <a:off x="6675120" y="4034790"/>
            <a:ext cx="1828799" cy="1794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35" t="6500" r="6787" b="85500"/>
          <a:stretch/>
        </p:blipFill>
        <p:spPr>
          <a:xfrm>
            <a:off x="9174479" y="2566035"/>
            <a:ext cx="1832611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64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537209"/>
            <a:ext cx="9144000" cy="16811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Изделия, которые изготавливают сегодня.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" t="24216" r="18703" b="50522"/>
          <a:stretch/>
        </p:blipFill>
        <p:spPr>
          <a:xfrm>
            <a:off x="1977390" y="2343150"/>
            <a:ext cx="8252459" cy="363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30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877094"/>
            <a:ext cx="9144000" cy="22494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Ребята давайте вместе нарисуем чашку, чайник в стиле гжель.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0" name="Picture 6" descr="https://klike.net/uploads/posts/2021-05/1622093679_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078" y="3282246"/>
            <a:ext cx="4271212" cy="2643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s://fsd.multiurok.ru/html/2018/12/23/s_5c1f47e27d8f0/1034538_6.jpe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5" t="63907" r="55900" b="6170"/>
          <a:stretch/>
        </p:blipFill>
        <p:spPr bwMode="auto">
          <a:xfrm>
            <a:off x="7179359" y="3588835"/>
            <a:ext cx="2879041" cy="2231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0562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80159" y="1066801"/>
            <a:ext cx="9144000" cy="935037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70500" r="46870" b="18000"/>
          <a:stretch/>
        </p:blipFill>
        <p:spPr>
          <a:xfrm>
            <a:off x="1371599" y="2661445"/>
            <a:ext cx="2651761" cy="17684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02" t="70000" r="19066" b="18500"/>
          <a:stretch/>
        </p:blipFill>
        <p:spPr>
          <a:xfrm>
            <a:off x="8641771" y="2697958"/>
            <a:ext cx="1656658" cy="17319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9" t="85333" r="61675" b="3501"/>
          <a:stretch/>
        </p:blipFill>
        <p:spPr>
          <a:xfrm>
            <a:off x="4805361" y="4048875"/>
            <a:ext cx="2686051" cy="20926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7" t="85333" r="23398" b="5334"/>
          <a:stretch/>
        </p:blipFill>
        <p:spPr>
          <a:xfrm>
            <a:off x="4958714" y="2129156"/>
            <a:ext cx="2379346" cy="140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91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176</Words>
  <Application>Microsoft Office PowerPoint</Application>
  <PresentationFormat>Произвольный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Декоративное рисование</vt:lpstr>
      <vt:lpstr>ГЖЕЛЬ</vt:lpstr>
      <vt:lpstr>Гжельская роспись делится на три вида:</vt:lpstr>
      <vt:lpstr>Элементы росписи</vt:lpstr>
      <vt:lpstr>Самый излюбленный узор – гжельская роза.</vt:lpstr>
      <vt:lpstr>Где мы сегодня можем встретить узор Гжели?</vt:lpstr>
      <vt:lpstr>Изделия, которые изготавливают сегодня.</vt:lpstr>
      <vt:lpstr>Ребята давайте вместе нарисуем чашку, чайник в стиле гжель.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Декоративное рисование</dc:title>
  <dc:creator>Пользователь Windows</dc:creator>
  <cp:lastModifiedBy>Пользователь Windows</cp:lastModifiedBy>
  <cp:revision>21</cp:revision>
  <dcterms:created xsi:type="dcterms:W3CDTF">2021-12-08T11:03:07Z</dcterms:created>
  <dcterms:modified xsi:type="dcterms:W3CDTF">2023-10-06T06:20:47Z</dcterms:modified>
</cp:coreProperties>
</file>