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3" r:id="rId5"/>
    <p:sldId id="274" r:id="rId6"/>
    <p:sldId id="257" r:id="rId7"/>
    <p:sldId id="268" r:id="rId8"/>
    <p:sldId id="260" r:id="rId9"/>
    <p:sldId id="261" r:id="rId10"/>
    <p:sldId id="266" r:id="rId11"/>
    <p:sldId id="267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F81A68-716A-441C-9D85-55330A1F8A8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5A439A-9602-46E6-90CF-AA3434B40F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071546"/>
            <a:ext cx="740664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Целебное воздействие звука на организм человека, звуковая гимнастика.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143512"/>
            <a:ext cx="3857652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Учитель-логопед </a:t>
            </a:r>
          </a:p>
          <a:p>
            <a:pPr algn="ctr"/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Гребенчук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словах «Е» произнесу: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«Е» - енот и ель в лесу.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Подражаю я жуку,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Громко я вот так жужжу: «Ж-Ж-Ж»  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(большой палец снизу соприкасается с остальными пальцами правой руки, круговые               движения правой кистью)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Подражая комару,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Очень громко зазвеню: «З-З-З»      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(большой и указательный пальцы правой                                                                  руки сжаты, круговые движения рукой)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Картинки по запросу смешной ж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928802"/>
            <a:ext cx="1416029" cy="1542988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комар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256"/>
            <a:ext cx="1500198" cy="108108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енот мультяш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1558905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49808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Подражаю жеребенку,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«И…»- произнесу я громко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(губки растягиваем в улыбку)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по лесенке иду,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Каблучками я стучу: «К-К-К»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(постукиваем большими пальцами по столу)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самолете я лечу,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Подражать ему хочу: «Л-Л-Л»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(расправляем руки в стороны)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3554" name="AutoShape 2" descr="Картинки по запросу жеребенок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жеребенок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жеребенок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572008"/>
            <a:ext cx="2438400" cy="1619250"/>
          </a:xfrm>
          <a:prstGeom prst="rect">
            <a:avLst/>
          </a:prstGeom>
        </p:spPr>
      </p:pic>
      <p:pic>
        <p:nvPicPr>
          <p:cNvPr id="23560" name="Picture 8" descr="Картинки по запросу жеребенок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28"/>
            <a:ext cx="2786082" cy="298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498080" cy="589123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«Звуковая азбука» увлекает детей, улучшает запоминание, вовлекает в процесс обучения, способствует решению вопроса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педагогики, эмоционально приятного усвоения материала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2520dad3f980781c2e988175c4387ed-450x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464347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4429156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том, что звук может лечить, было ещё известно в древности.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Вступая в резонанс с тканями организма, звук улучшает их работу, усиливает защитные реакции и положительно влияет на некоторые участки тела и головного мозга.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исцеление зву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429000"/>
            <a:ext cx="2143140" cy="271464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исцеление зву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14356"/>
            <a:ext cx="3143272" cy="2285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715304" cy="58197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Звуковая гимнастика может вылечить человека от многих болезней: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556792"/>
          <a:ext cx="8064896" cy="53012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64896"/>
              </a:tblGrid>
              <a:tr h="5301208"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Ааа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благотворно на весь организм;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Еее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на щитовидную железу;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Иии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на мозг, глаза, уши;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на сердце, легкие;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Ууу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воздействует на органы, расположенные в области живота;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Ыыы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положительно влияет на общий тонус организма;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Эээ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стимулирует горло, трахею, гармонизирует работу органов;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Яяя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на работу всего организма;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Ввв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стабилизирует состояние нервной системы, а также головного и спинного мозга.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Ммм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воздействует на работу всего организма;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Ххх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помогает очищению организма;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Ннн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активизирует правое полушарие, интуитивные и творческие способности;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Ччч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способствует профилактике бессонницы, положительно влияет на организм в целом;</a:t>
                      </a:r>
                    </a:p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Ссс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самый целебный звук, он звучит как вибрация колокола, лечит простуду, благоприятно воздействует на организм в целом.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C:\Users\Admin\Downloads\%D1%81%D0%B5%D0%BC%D1%8C%D1%8F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Admin\Downloads\%D1%81%D0%B5%D0%BC%D1%8C%D1%8F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Admin\Downloads\%D1%81%D0%B5%D0%BC%D1%8C%D1%8F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s://fsd.multiurok.ru/html/2022/03/15/s_62300242bc174/phpQmKsuz_eniklopediya-russkij_html_12fd8b26fbbc1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81003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hd.multiurok.ru/c/b/8/cb878d259fc1e41250b0a562d175c81e45f95c24/img1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907704" y="548680"/>
            <a:ext cx="662473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0967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формирования правильного артикуляционного уклада у детей, правильного произношения звуков, немаловажное значение имеет звуковая гимнастика .</a:t>
            </a:r>
          </a:p>
          <a:p>
            <a:endParaRPr lang="ru-RU" dirty="0"/>
          </a:p>
        </p:txBody>
      </p:sp>
      <p:pic>
        <p:nvPicPr>
          <p:cNvPr id="4" name="Рисунок 3" descr="10012576768799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996952"/>
            <a:ext cx="5772150" cy="3332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933588" cy="560548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Звуковая гимнастика является одной из разновидностей дыхательной.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правильного речевого дыхания – длительное произнесение звука на одном выдохе! При выполнении упражнений важно следить за тем, чтобы звук был ровным и находился на одной высоте в течение всего выдоха.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Алгоритм использования звуковых упражнений - глубоко вдыхаем  и на выдохе громко и протяжно произносим звук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5572164" cy="58912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«Звуковая  азбука»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приеме у врача,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Покажу я горло: « А-А-А»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(показываем горлышко)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Машинку швейную изображаю,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Строчку ровно прошиваю: «Б-Б-Б»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(правой рукой показываем движение ручки)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Губку зубками зажму,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Песню ветра пропою: «В-В-В»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(махи руками над головой)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slid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42918"/>
            <a:ext cx="2090540" cy="2428892"/>
          </a:xfrm>
          <a:prstGeom prst="rect">
            <a:avLst/>
          </a:prstGeom>
        </p:spPr>
      </p:pic>
      <p:sp>
        <p:nvSpPr>
          <p:cNvPr id="16386" name="AutoShape 2" descr="Картинки по запросу ветер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886347_ветер-листьев-дерево-осень-рисунок-графическ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000504"/>
            <a:ext cx="214314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6143668" cy="581979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Гусь умеет гоготать,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 буду  подражать: «Г-Г-Г»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(руки назад – «гусиные крылья»)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Дятлу буду подражать,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 громко я стучать: «Д-Д-Д»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(Стучим язычком по верхней десне)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positphotos_31115247-stock-photo-woodpecker-with-white-and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429000"/>
            <a:ext cx="1857388" cy="2285992"/>
          </a:xfrm>
          <a:prstGeom prst="rect">
            <a:avLst/>
          </a:prstGeom>
        </p:spPr>
      </p:pic>
      <p:pic>
        <p:nvPicPr>
          <p:cNvPr id="5" name="Рисунок 4" descr="0_7511a_f499e38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714356"/>
            <a:ext cx="1715877" cy="23173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494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Целебное воздействие звука на организм человека, звуковая гимнастика.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фонетической зарядки в коррекционной работе с детьми.</dc:title>
  <dc:creator>Asus-PC</dc:creator>
  <cp:lastModifiedBy>Admin</cp:lastModifiedBy>
  <cp:revision>20</cp:revision>
  <dcterms:created xsi:type="dcterms:W3CDTF">2016-12-05T12:39:39Z</dcterms:created>
  <dcterms:modified xsi:type="dcterms:W3CDTF">2023-01-17T12:32:25Z</dcterms:modified>
</cp:coreProperties>
</file>