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6" r:id="rId11"/>
    <p:sldId id="264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9C407B-6D68-4A44-BA26-FF0151007FC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EB9116-B856-495A-A9EF-EFAE7348E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elkie.net/wp-content/uploads/2018/01/ugolok-s-audioproigryvatelem-i-televizorom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785794"/>
            <a:ext cx="7406640" cy="307183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Библиотечка группы. Организация и наполнение детских книжных уголков, формы работы в них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8" name="Рисунок 7" descr="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059936"/>
            <a:ext cx="3962400" cy="27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ad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3528" y="286758"/>
            <a:ext cx="4592959" cy="4070960"/>
          </a:xfrm>
        </p:spPr>
      </p:pic>
      <p:pic>
        <p:nvPicPr>
          <p:cNvPr id="5" name="Рисунок 4" descr="13_02_2018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666" y="2492896"/>
            <a:ext cx="4917425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dirty="0" smtClean="0"/>
              <a:t>Наполнение «библиотечки»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517685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книжки-малышки, книжки-панорамы</a:t>
            </a:r>
          </a:p>
          <a:p>
            <a:r>
              <a:rPr lang="ru-RU" sz="2000" dirty="0" smtClean="0"/>
              <a:t>книжки-самоделки, книжки-раскладушки</a:t>
            </a:r>
          </a:p>
          <a:p>
            <a:r>
              <a:rPr lang="ru-RU" sz="2000" dirty="0" err="1" smtClean="0"/>
              <a:t>книжки-говорилки</a:t>
            </a:r>
            <a:r>
              <a:rPr lang="ru-RU" sz="2000" dirty="0" smtClean="0"/>
              <a:t>, музыкальные книжки</a:t>
            </a:r>
          </a:p>
          <a:p>
            <a:r>
              <a:rPr lang="ru-RU" sz="2000" dirty="0" smtClean="0"/>
              <a:t>стихи, загадки,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…</a:t>
            </a:r>
          </a:p>
          <a:p>
            <a:r>
              <a:rPr lang="ru-RU" sz="2000" dirty="0" smtClean="0"/>
              <a:t>любимые сказки, рассказы</a:t>
            </a:r>
          </a:p>
          <a:p>
            <a:r>
              <a:rPr lang="ru-RU" sz="2000" dirty="0" smtClean="0"/>
              <a:t>мир природы (о животных), умные книги (энциклопедии)</a:t>
            </a:r>
          </a:p>
          <a:p>
            <a:r>
              <a:rPr lang="ru-RU" sz="2000" dirty="0" smtClean="0"/>
              <a:t>детские журналы, </a:t>
            </a:r>
            <a:r>
              <a:rPr lang="ru-RU" sz="2000" dirty="0" err="1" smtClean="0"/>
              <a:t>лэпбуки</a:t>
            </a:r>
            <a:endParaRPr lang="ru-RU" sz="2000" dirty="0" smtClean="0"/>
          </a:p>
          <a:p>
            <a:r>
              <a:rPr lang="ru-RU" sz="2000" dirty="0" smtClean="0"/>
              <a:t>портреты писателей</a:t>
            </a:r>
          </a:p>
          <a:p>
            <a:r>
              <a:rPr lang="ru-RU" sz="1800" dirty="0" smtClean="0"/>
              <a:t>дидактические игры и пособия, театральные игры, герои сказок</a:t>
            </a:r>
          </a:p>
          <a:p>
            <a:r>
              <a:rPr lang="ru-RU" sz="2000" dirty="0" smtClean="0"/>
              <a:t>раскраски, предметные картинки</a:t>
            </a:r>
          </a:p>
          <a:p>
            <a:r>
              <a:rPr lang="ru-RU" sz="2000" dirty="0" err="1" smtClean="0"/>
              <a:t>книжкина</a:t>
            </a:r>
            <a:r>
              <a:rPr lang="ru-RU" sz="2000" dirty="0" smtClean="0"/>
              <a:t> больница и правила обращения с книгой</a:t>
            </a:r>
          </a:p>
          <a:p>
            <a:r>
              <a:rPr lang="ru-RU" sz="2000" dirty="0" smtClean="0"/>
              <a:t>картотека заданий, игр и упражнений</a:t>
            </a:r>
          </a:p>
          <a:p>
            <a:r>
              <a:rPr lang="ru-RU" sz="2000" dirty="0" smtClean="0"/>
              <a:t>поделки и рисунки по сказкам, макеты, плакаты..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Формы работы с детьми </a:t>
            </a:r>
            <a:br>
              <a:rPr lang="ru-RU" sz="5400" b="1" dirty="0" smtClean="0"/>
            </a:br>
            <a:r>
              <a:rPr lang="ru-RU" sz="5400" b="1" dirty="0" smtClean="0"/>
              <a:t>в книжном уголке.</a:t>
            </a:r>
            <a:endParaRPr lang="ru-RU" sz="5400" b="1" dirty="0"/>
          </a:p>
        </p:txBody>
      </p:sp>
      <p:pic>
        <p:nvPicPr>
          <p:cNvPr id="3" name="Рисунок 2" descr="Уголок с аудиопроигрывателем и телевизором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852936"/>
            <a:ext cx="4464496" cy="352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393950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дс 63\Desktop\photo_2023-11-29_10-37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11" y="1955302"/>
            <a:ext cx="4160889" cy="490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0"/>
            <a:ext cx="8347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1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6252"/>
            <a:ext cx="3456384" cy="312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9602"/>
            <a:ext cx="36004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6" y="332656"/>
            <a:ext cx="8136904" cy="612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501703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56" y="332656"/>
            <a:ext cx="4724831" cy="59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6" y="1438681"/>
            <a:ext cx="3763798" cy="51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35895" cy="51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642938"/>
            <a:ext cx="8072462" cy="5605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Цель</a:t>
            </a:r>
            <a:r>
              <a:rPr lang="ru-RU" dirty="0" smtClean="0"/>
              <a:t> организации книжного уголка в детском саду — создание благоприятных условий для знакомства воспитанников с миром художественной литературы.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701097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" y="31430"/>
            <a:ext cx="4392488" cy="444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42" y="2564904"/>
            <a:ext cx="510120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11" y="188640"/>
            <a:ext cx="8100392" cy="639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65" y="-6525"/>
            <a:ext cx="8100392" cy="685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7384"/>
            <a:ext cx="6768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1"/>
            <a:ext cx="5472608" cy="68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7" y="404664"/>
            <a:ext cx="2195289" cy="219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502"/>
            <a:ext cx="2501900" cy="234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32893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79255"/>
            <a:ext cx="30607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40" y="3212976"/>
            <a:ext cx="3832996" cy="26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4708"/>
            <a:ext cx="3528392" cy="52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34741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844824"/>
            <a:ext cx="7704856" cy="40315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/>
              <a:t>Спасибо за внимание!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Задачи книжного  уголка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862150" cy="628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dirty="0" smtClean="0"/>
              <a:t>1. </a:t>
            </a:r>
            <a:r>
              <a:rPr lang="ru-RU" sz="3400" i="1" dirty="0" smtClean="0"/>
              <a:t>Образовательные задачи</a:t>
            </a:r>
          </a:p>
          <a:p>
            <a:pPr lvl="0"/>
            <a:r>
              <a:rPr lang="ru-RU" sz="3400" dirty="0" smtClean="0"/>
              <a:t>создание положительной мотивации к обучению чтению;</a:t>
            </a:r>
          </a:p>
          <a:p>
            <a:pPr lvl="0"/>
            <a:r>
              <a:rPr lang="ru-RU" sz="3400" dirty="0" smtClean="0"/>
              <a:t>знакомство с произведениями устного народного творчества и авторскими произведениями;</a:t>
            </a:r>
          </a:p>
          <a:p>
            <a:pPr lvl="0"/>
            <a:r>
              <a:rPr lang="ru-RU" sz="3400" dirty="0" smtClean="0"/>
              <a:t>знакомство с классиками детской литературы;</a:t>
            </a:r>
          </a:p>
          <a:p>
            <a:pPr lvl="0"/>
            <a:r>
              <a:rPr lang="ru-RU" sz="3400" dirty="0" smtClean="0"/>
              <a:t>обучение поиску знаний в художественных текстах.</a:t>
            </a:r>
          </a:p>
          <a:p>
            <a:pPr>
              <a:buNone/>
            </a:pPr>
            <a:r>
              <a:rPr lang="ru-RU" sz="3400" dirty="0" smtClean="0"/>
              <a:t>2. </a:t>
            </a:r>
            <a:r>
              <a:rPr lang="ru-RU" sz="3400" i="1" dirty="0" smtClean="0"/>
              <a:t>Развивающие задачи</a:t>
            </a:r>
          </a:p>
          <a:p>
            <a:pPr lvl="0"/>
            <a:r>
              <a:rPr lang="ru-RU" sz="3400" dirty="0" smtClean="0"/>
              <a:t>формирование и развитие навыка восприятия образов художественной литературы и фольклора;</a:t>
            </a:r>
          </a:p>
          <a:p>
            <a:pPr lvl="0"/>
            <a:r>
              <a:rPr lang="ru-RU" sz="3400" dirty="0" smtClean="0"/>
              <a:t>развитие эмоционального отклика на содержание книг;</a:t>
            </a:r>
          </a:p>
          <a:p>
            <a:pPr lvl="0"/>
            <a:r>
              <a:rPr lang="ru-RU" sz="3400" dirty="0" smtClean="0"/>
              <a:t>развитие способности соотносить графическое изображение с прослушанным текстом;</a:t>
            </a:r>
          </a:p>
          <a:p>
            <a:pPr lvl="0"/>
            <a:r>
              <a:rPr lang="ru-RU" sz="3400" dirty="0" smtClean="0"/>
              <a:t>формирование мыслительных способностей: сравнения, анализа, выделения главного, формулировки выводов;</a:t>
            </a:r>
          </a:p>
          <a:p>
            <a:pPr lvl="0"/>
            <a:r>
              <a:rPr lang="ru-RU" sz="3400" dirty="0" smtClean="0"/>
              <a:t>развитие памяти и фантазии;</a:t>
            </a:r>
          </a:p>
          <a:p>
            <a:pPr lvl="0"/>
            <a:r>
              <a:rPr lang="ru-RU" sz="3400" dirty="0" smtClean="0"/>
              <a:t>стимулирование речевой активности, пополнение словарного запаса.</a:t>
            </a:r>
          </a:p>
          <a:p>
            <a:pPr>
              <a:buNone/>
            </a:pPr>
            <a:r>
              <a:rPr lang="ru-RU" sz="3400" dirty="0" smtClean="0"/>
              <a:t>3. </a:t>
            </a:r>
            <a:r>
              <a:rPr lang="ru-RU" sz="3400" i="1" dirty="0" smtClean="0"/>
              <a:t>Воспитательные задачи</a:t>
            </a:r>
          </a:p>
          <a:p>
            <a:pPr lvl="0"/>
            <a:r>
              <a:rPr lang="ru-RU" sz="3400" dirty="0" smtClean="0"/>
              <a:t>привитие любви к литературе;</a:t>
            </a:r>
          </a:p>
          <a:p>
            <a:pPr lvl="0"/>
            <a:r>
              <a:rPr lang="ru-RU" sz="3400" dirty="0" smtClean="0"/>
              <a:t>воспитание бережного отношения к книге посредством изучения правил пользования книжным уголком и выполнение трудовых поручений;</a:t>
            </a:r>
          </a:p>
          <a:p>
            <a:pPr lvl="0"/>
            <a:r>
              <a:rPr lang="ru-RU" sz="3400" dirty="0" smtClean="0"/>
              <a:t>нравственное воспитание через знакомство с историями о вечных человеческих ценностях: добре, семье, дружбе, верности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Оформление книжного уголка в детском саду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29077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Для </a:t>
            </a:r>
            <a:r>
              <a:rPr lang="ru-RU" b="1" i="1" dirty="0" smtClean="0"/>
              <a:t>младших групп </a:t>
            </a:r>
          </a:p>
          <a:p>
            <a:pPr>
              <a:buFontTx/>
              <a:buChar char="-"/>
            </a:pPr>
            <a:r>
              <a:rPr lang="ru-RU" dirty="0" smtClean="0"/>
              <a:t>подборка русских народных сказок,</a:t>
            </a:r>
          </a:p>
          <a:p>
            <a:pPr>
              <a:buFontTx/>
              <a:buChar char="-"/>
            </a:pPr>
            <a:r>
              <a:rPr lang="ru-RU" dirty="0" smtClean="0"/>
              <a:t>сборников малых жанров,</a:t>
            </a:r>
          </a:p>
          <a:p>
            <a:pPr>
              <a:buFontTx/>
              <a:buChar char="-"/>
            </a:pPr>
            <a:r>
              <a:rPr lang="ru-RU" dirty="0" smtClean="0"/>
              <a:t> стихотворений А. </a:t>
            </a:r>
            <a:r>
              <a:rPr lang="ru-RU" dirty="0" err="1" smtClean="0"/>
              <a:t>Барто</a:t>
            </a:r>
            <a:r>
              <a:rPr lang="ru-RU" dirty="0" smtClean="0"/>
              <a:t>, С. Маршака, Е. Благининой и др. детских писателей. Предпочтение изданиям с плотными страницами и твёрдыми обложками. </a:t>
            </a:r>
          </a:p>
          <a:p>
            <a:pPr>
              <a:buNone/>
            </a:pPr>
            <a:r>
              <a:rPr lang="ru-RU" dirty="0" smtClean="0"/>
              <a:t>    Делается подборка книжек для</a:t>
            </a:r>
          </a:p>
          <a:p>
            <a:pPr>
              <a:buNone/>
            </a:pPr>
            <a:r>
              <a:rPr lang="ru-RU" dirty="0" smtClean="0"/>
              <a:t>   малышей, содержащих игровые</a:t>
            </a:r>
          </a:p>
          <a:p>
            <a:pPr>
              <a:buNone/>
            </a:pPr>
            <a:r>
              <a:rPr lang="ru-RU" dirty="0" smtClean="0"/>
              <a:t>   элементы (глазки, кнопки и др.)</a:t>
            </a:r>
          </a:p>
          <a:p>
            <a:endParaRPr lang="ru-RU" dirty="0"/>
          </a:p>
        </p:txBody>
      </p:sp>
      <p:pic>
        <p:nvPicPr>
          <p:cNvPr id="4" name="Рисунок 3" descr="106036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7" y="3852479"/>
            <a:ext cx="1928794" cy="300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214290"/>
            <a:ext cx="8215338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уголке </a:t>
            </a:r>
            <a:r>
              <a:rPr lang="ru-RU" b="1" i="1" dirty="0" smtClean="0"/>
              <a:t>средней группы </a:t>
            </a:r>
            <a:r>
              <a:rPr lang="ru-RU" dirty="0" smtClean="0"/>
              <a:t>представлены книги с обычной листовой бумагой.</a:t>
            </a:r>
          </a:p>
          <a:p>
            <a:pPr>
              <a:buFontTx/>
              <a:buChar char="-"/>
            </a:pPr>
            <a:r>
              <a:rPr lang="ru-RU" dirty="0" smtClean="0"/>
              <a:t>знакомство с рассказами о животных и птицах (В. Бианки</a:t>
            </a:r>
            <a:r>
              <a:rPr lang="ru-RU" smtClean="0"/>
              <a:t>, К.Ушинский),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юмористическими произведениями малых форм (Н. Носов)</a:t>
            </a:r>
          </a:p>
          <a:p>
            <a:pPr>
              <a:buFontTx/>
              <a:buChar char="-"/>
            </a:pPr>
            <a:r>
              <a:rPr lang="ru-RU" dirty="0" smtClean="0"/>
              <a:t> народные сказкам и начинается ознакомление со сказками авторскими (К. Ушинского, А. Толстого, М. Горького). </a:t>
            </a:r>
          </a:p>
          <a:p>
            <a:pPr>
              <a:buNone/>
            </a:pPr>
            <a:r>
              <a:rPr lang="ru-RU" dirty="0" smtClean="0"/>
              <a:t>     В книжном уголке имеются тематические альбомы с картинками-объектами и сюжетными изображениями </a:t>
            </a:r>
          </a:p>
          <a:p>
            <a:pPr>
              <a:buNone/>
            </a:pPr>
            <a:r>
              <a:rPr lang="ru-RU" dirty="0" smtClean="0"/>
              <a:t>ближайшего окружения: «Мебель»</a:t>
            </a:r>
          </a:p>
          <a:p>
            <a:pPr>
              <a:buNone/>
            </a:pPr>
            <a:r>
              <a:rPr lang="ru-RU" dirty="0" smtClean="0"/>
              <a:t>«Посуда»,«Цветы», «Профессии», </a:t>
            </a:r>
          </a:p>
          <a:p>
            <a:pPr>
              <a:buNone/>
            </a:pPr>
            <a:r>
              <a:rPr lang="ru-RU" dirty="0" smtClean="0"/>
              <a:t>«Транспорт»,  «Российская армия» и др.</a:t>
            </a:r>
          </a:p>
          <a:p>
            <a:endParaRPr lang="ru-RU" b="1" dirty="0"/>
          </a:p>
        </p:txBody>
      </p:sp>
      <p:pic>
        <p:nvPicPr>
          <p:cNvPr id="5" name="Рисунок 4" descr="img1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00570"/>
            <a:ext cx="235742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357166"/>
            <a:ext cx="8143900" cy="58912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/>
              <a:t>Старшие дошкольники </a:t>
            </a:r>
            <a:r>
              <a:rPr lang="ru-RU" dirty="0" smtClean="0"/>
              <a:t>знакомятся с </a:t>
            </a:r>
          </a:p>
          <a:p>
            <a:pPr>
              <a:buFontTx/>
              <a:buChar char="-"/>
            </a:pPr>
            <a:r>
              <a:rPr lang="ru-RU" dirty="0" smtClean="0"/>
              <a:t>былинами («Илья-Муромец и Соловей-разбойник», «Добрыня Никитич»),</a:t>
            </a:r>
          </a:p>
          <a:p>
            <a:pPr>
              <a:buFontTx/>
              <a:buChar char="-"/>
            </a:pPr>
            <a:r>
              <a:rPr lang="ru-RU" dirty="0" smtClean="0"/>
              <a:t>литературными сказками зарубежных и русских писателей (в т. ч. А. Пушкина). </a:t>
            </a:r>
          </a:p>
          <a:p>
            <a:pPr>
              <a:buFontTx/>
              <a:buChar char="-"/>
            </a:pPr>
            <a:r>
              <a:rPr lang="ru-RU" dirty="0" smtClean="0"/>
              <a:t> книги разнообразной тематики:  о природе, о детях, юмористические, энциклопедического </a:t>
            </a:r>
          </a:p>
          <a:p>
            <a:pPr>
              <a:buNone/>
            </a:pPr>
            <a:r>
              <a:rPr lang="ru-RU" dirty="0" smtClean="0"/>
              <a:t>    характера, о войне,</a:t>
            </a:r>
          </a:p>
          <a:p>
            <a:pPr>
              <a:buNone/>
            </a:pPr>
            <a:r>
              <a:rPr lang="ru-RU" dirty="0" smtClean="0"/>
              <a:t>    о путешествиях.</a:t>
            </a:r>
          </a:p>
          <a:p>
            <a:pPr>
              <a:buFontTx/>
              <a:buChar char="-"/>
            </a:pPr>
            <a:r>
              <a:rPr lang="ru-RU" dirty="0" smtClean="0"/>
              <a:t>книги о школе…</a:t>
            </a:r>
          </a:p>
          <a:p>
            <a:endParaRPr lang="ru-RU" dirty="0"/>
          </a:p>
        </p:txBody>
      </p:sp>
      <p:pic>
        <p:nvPicPr>
          <p:cNvPr id="5" name="Рисунок 4" descr="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785837"/>
            <a:ext cx="3643307" cy="3072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Требования к оформлению уголка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7584" y="908720"/>
            <a:ext cx="8143900" cy="5605482"/>
          </a:xfrm>
        </p:spPr>
        <p:txBody>
          <a:bodyPr>
            <a:noAutofit/>
          </a:bodyPr>
          <a:lstStyle/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Рациональная организация. </a:t>
            </a:r>
            <a:r>
              <a:rPr lang="ru-RU" sz="1800" dirty="0" smtClean="0"/>
              <a:t>Книжный уголок располагается в светлом месте группы. Книжный уголок находится в отдалении от игрового, физкультурного и музыкального центров — здесь тихо, есть возможность уединения с книгой.</a:t>
            </a:r>
          </a:p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целесообразность. </a:t>
            </a:r>
            <a:r>
              <a:rPr lang="ru-RU" sz="1800" dirty="0" smtClean="0"/>
              <a:t>В книжном уголке каждый ребёнок может проявить самостоятельность и личную заинтересованность.</a:t>
            </a:r>
          </a:p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Эстетичность.</a:t>
            </a:r>
            <a:r>
              <a:rPr lang="ru-RU" sz="1800" dirty="0" smtClean="0"/>
              <a:t> Уголок оформляется в немного отличном стиле от основного помещения группы. В качестве украшения могут выступать предметы народно-прикладного искусства по мотивам сказок, репродукции картин на литературные сюжеты.</a:t>
            </a:r>
          </a:p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возрасту. </a:t>
            </a:r>
            <a:r>
              <a:rPr lang="ru-RU" sz="1800" dirty="0" smtClean="0"/>
              <a:t>Подбор книг, тематики и форм работы в рамках литературного уголка осуществляется педагогом с учётом возрастных особенностей.</a:t>
            </a:r>
          </a:p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Доступность. </a:t>
            </a:r>
            <a:r>
              <a:rPr lang="ru-RU" sz="1800" dirty="0" smtClean="0"/>
              <a:t>Книги, игровые наборы, альбомы с картинками и иллюстрациями хранятся в книжном уголке с условием открытого доступа всем воспитанникам.</a:t>
            </a:r>
          </a:p>
          <a:p>
            <a:pPr lvl="0"/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Безопасность. </a:t>
            </a:r>
            <a:r>
              <a:rPr lang="ru-RU" sz="1800" dirty="0" smtClean="0"/>
              <a:t>Не рекомендуется использование в уголке книжных шкафов со стеклянными дверцами, с осторожностью — навесных поло. С детьми проговариваются правила обращения </a:t>
            </a:r>
            <a:r>
              <a:rPr lang="ru-RU" sz="1800" dirty="0" smtClean="0">
                <a:solidFill>
                  <a:srgbClr val="FF0000"/>
                </a:solidFill>
              </a:rPr>
              <a:t>с электрическими приборами</a:t>
            </a:r>
            <a:r>
              <a:rPr lang="ru-RU" sz="1800" dirty="0" smtClean="0"/>
              <a:t>, ножницами и клеем во время ремонта книг.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Средства оформления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книжного </a:t>
            </a:r>
            <a:r>
              <a:rPr lang="ru-RU" dirty="0">
                <a:effectLst/>
              </a:rPr>
              <a:t>уголка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Стенды</a:t>
            </a:r>
          </a:p>
          <a:p>
            <a:r>
              <a:rPr lang="ru-RU" b="1" i="1" dirty="0"/>
              <a:t>Плакаты</a:t>
            </a:r>
          </a:p>
          <a:p>
            <a:r>
              <a:rPr lang="ru-RU" b="1" i="1" dirty="0" smtClean="0"/>
              <a:t>Надписи </a:t>
            </a:r>
            <a:r>
              <a:rPr lang="ru-RU" b="1" i="1" dirty="0"/>
              <a:t>и </a:t>
            </a:r>
            <a:r>
              <a:rPr lang="ru-RU" b="1" i="1" dirty="0" smtClean="0"/>
              <a:t>таблички</a:t>
            </a:r>
          </a:p>
          <a:p>
            <a:r>
              <a:rPr lang="ru-RU" b="1" i="1" dirty="0"/>
              <a:t>Картинки и эмблемы</a:t>
            </a:r>
          </a:p>
          <a:p>
            <a:r>
              <a:rPr lang="ru-RU" b="1" i="1" dirty="0"/>
              <a:t>Эскизы</a:t>
            </a:r>
          </a:p>
        </p:txBody>
      </p:sp>
      <p:pic>
        <p:nvPicPr>
          <p:cNvPr id="4" name="Рисунок 3" descr="https://melkie.net/wp-content/uploads/2018/01/kartinki-po-motivam-knigi-600x4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183380"/>
            <a:ext cx="356362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elkie.net/wp-content/uploads/2018/01/razvlekatelnye-nadpisi-475x6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5465" y="3596743"/>
            <a:ext cx="3528535" cy="3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28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виды деятельности в книжном уголке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453650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прослушивание литературных произведений;</a:t>
            </a:r>
          </a:p>
          <a:p>
            <a:pPr lvl="0"/>
            <a:r>
              <a:rPr lang="ru-RU" dirty="0" smtClean="0"/>
              <a:t>познавательные и эвристические беседы;</a:t>
            </a:r>
          </a:p>
          <a:p>
            <a:pPr lvl="0"/>
            <a:r>
              <a:rPr lang="ru-RU" dirty="0" smtClean="0"/>
              <a:t>изучение наглядного материала: выставок, иллюстраций, портретов, обложек;</a:t>
            </a:r>
          </a:p>
          <a:p>
            <a:pPr lvl="0"/>
            <a:r>
              <a:rPr lang="ru-RU" dirty="0" smtClean="0"/>
              <a:t>игровая деятельность: дидактические игры, игры-драматизации;</a:t>
            </a:r>
          </a:p>
          <a:p>
            <a:pPr lvl="0"/>
            <a:r>
              <a:rPr lang="ru-RU" dirty="0" smtClean="0"/>
              <a:t>трудовая деятельность: посильная помощь в уборке книжного уголка, ремонт книг и журналов;</a:t>
            </a:r>
          </a:p>
          <a:p>
            <a:pPr lvl="0"/>
            <a:r>
              <a:rPr lang="ru-RU" dirty="0" smtClean="0"/>
              <a:t>самостоятельное изучение печатных изданий.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566</TotalTime>
  <Words>709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 </vt:lpstr>
      <vt:lpstr>Презентация PowerPoint</vt:lpstr>
      <vt:lpstr>Задачи книжного  уголка</vt:lpstr>
      <vt:lpstr>Оформление книжного уголка в детском саду </vt:lpstr>
      <vt:lpstr>Презентация PowerPoint</vt:lpstr>
      <vt:lpstr>Презентация PowerPoint</vt:lpstr>
      <vt:lpstr>Требования к оформлению уголка </vt:lpstr>
      <vt:lpstr>Средства оформления  книжного уголка</vt:lpstr>
      <vt:lpstr>Основные виды деятельности в книжном уголке </vt:lpstr>
      <vt:lpstr>Презентация PowerPoint</vt:lpstr>
      <vt:lpstr>Наполнение «библиотечки»</vt:lpstr>
      <vt:lpstr> Формы работы с детьми  в книжном уголке.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40</cp:revision>
  <dcterms:created xsi:type="dcterms:W3CDTF">2023-11-18T08:14:52Z</dcterms:created>
  <dcterms:modified xsi:type="dcterms:W3CDTF">2023-11-29T09:29:48Z</dcterms:modified>
</cp:coreProperties>
</file>