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354D45C-33AD-48E1-B175-7DE254C0693D}">
          <p14:sldIdLst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2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236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9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3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6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61015F-7CC6-4D0A-9D87-873EA4C304CC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44868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2777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569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2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5C68B11-C5A8-448C-8CE9-B1A273C79CFC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0847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7616CA0-919D-4A49-9C8A-62FDFB3A5183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368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129116A7-0F2F-466E-9599-84CF9D598677}"/>
              </a:ext>
            </a:extLst>
          </p:cNvPr>
          <p:cNvSpPr/>
          <p:nvPr/>
        </p:nvSpPr>
        <p:spPr>
          <a:xfrm>
            <a:off x="2874794" y="2518610"/>
            <a:ext cx="7475621" cy="3152274"/>
          </a:xfrm>
          <a:prstGeom prst="roundRect">
            <a:avLst>
              <a:gd name="adj" fmla="val 8008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7EF0AB-24E8-4DE4-AEC2-224CED096B61}"/>
              </a:ext>
            </a:extLst>
          </p:cNvPr>
          <p:cNvSpPr txBox="1"/>
          <p:nvPr/>
        </p:nvSpPr>
        <p:spPr>
          <a:xfrm>
            <a:off x="1897479" y="405565"/>
            <a:ext cx="94302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</a:rPr>
              <a:t>Использование различных видов песка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педагогом-психологом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 развитии познавательных процессов детей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дошкольного возраста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754E72-D921-410C-A6C3-00EFD7FEE9F2}"/>
              </a:ext>
            </a:extLst>
          </p:cNvPr>
          <p:cNvSpPr txBox="1"/>
          <p:nvPr/>
        </p:nvSpPr>
        <p:spPr>
          <a:xfrm>
            <a:off x="7066547" y="5489116"/>
            <a:ext cx="4261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/>
              <a:t>Подготовила</a:t>
            </a:r>
            <a:r>
              <a:rPr lang="ru-RU" sz="2000" dirty="0"/>
              <a:t>: </a:t>
            </a:r>
            <a:r>
              <a:rPr lang="ru-RU" sz="2000" dirty="0" smtClean="0"/>
              <a:t>педагог-психолог Николаева </a:t>
            </a:r>
            <a:r>
              <a:rPr lang="ru-RU" sz="2000" dirty="0" smtClean="0"/>
              <a:t>Алёна Васильевна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843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7EF0AB-24E8-4DE4-AEC2-224CED096B61}"/>
              </a:ext>
            </a:extLst>
          </p:cNvPr>
          <p:cNvSpPr txBox="1"/>
          <p:nvPr/>
        </p:nvSpPr>
        <p:spPr>
          <a:xfrm>
            <a:off x="1400174" y="5218740"/>
            <a:ext cx="9839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defRPr>
            </a:lvl1pPr>
          </a:lstStyle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129116A7-0F2F-466E-9599-84CF9D598677}"/>
              </a:ext>
            </a:extLst>
          </p:cNvPr>
          <p:cNvSpPr/>
          <p:nvPr/>
        </p:nvSpPr>
        <p:spPr>
          <a:xfrm>
            <a:off x="2664232" y="485774"/>
            <a:ext cx="7311207" cy="4251187"/>
          </a:xfrm>
          <a:prstGeom prst="roundRect">
            <a:avLst>
              <a:gd name="adj" fmla="val 6389"/>
            </a:avLst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Противопоказания по работе с песком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535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>
                <a:solidFill>
                  <a:schemeClr val="tx1"/>
                </a:solidFill>
              </a:rPr>
              <a:t>Аллергия на пыль и мелкие частицы</a:t>
            </a:r>
            <a:endParaRPr lang="en-US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61731A2-6316-4C89-9476-C05D6373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606" y="2474134"/>
            <a:ext cx="4527893" cy="36434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2D7B975-8A2D-42B8-A99E-0FF058E58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005" y="4390820"/>
            <a:ext cx="1926346" cy="19263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65F109-A553-4D1B-A6C3-FD52B1912638}"/>
              </a:ext>
            </a:extLst>
          </p:cNvPr>
          <p:cNvSpPr txBox="1"/>
          <p:nvPr/>
        </p:nvSpPr>
        <p:spPr>
          <a:xfrm>
            <a:off x="1400174" y="2052809"/>
            <a:ext cx="5473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>
                <a:solidFill>
                  <a:schemeClr val="tx1"/>
                </a:solidFill>
              </a:rPr>
              <a:t>Заболевания кожи и травмы на руках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(порезы, заусенцы)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8045B0-4CC7-47E3-9585-D999321CA8CA}"/>
              </a:ext>
            </a:extLst>
          </p:cNvPr>
          <p:cNvSpPr txBox="1"/>
          <p:nvPr/>
        </p:nvSpPr>
        <p:spPr>
          <a:xfrm>
            <a:off x="1400174" y="3034784"/>
            <a:ext cx="322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>
                <a:solidFill>
                  <a:schemeClr val="tx1"/>
                </a:solidFill>
              </a:rPr>
              <a:t>Заболевание лёгких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27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Что необходимо для занятий с песком?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7770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Ёмкость для песка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(юнгианская песочница, пластмассовый контейнер, поднос и т.д.)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65F109-A553-4D1B-A6C3-FD52B1912638}"/>
              </a:ext>
            </a:extLst>
          </p:cNvPr>
          <p:cNvSpPr txBox="1"/>
          <p:nvPr/>
        </p:nvSpPr>
        <p:spPr>
          <a:xfrm>
            <a:off x="1400174" y="2417126"/>
            <a:ext cx="596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Песок 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(кварцевый, кинетический, морской или речной)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6EBC99-54BD-4060-97FB-0FF9C69DBAF1}"/>
              </a:ext>
            </a:extLst>
          </p:cNvPr>
          <p:cNvSpPr txBox="1"/>
          <p:nvPr/>
        </p:nvSpPr>
        <p:spPr>
          <a:xfrm>
            <a:off x="1400174" y="3452725"/>
            <a:ext cx="8781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Фигурки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(фигурки людей, животных, растений, формочки, камушки, ракушки и т.д.)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60022C-E87E-497F-B812-2D924AF3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4" y="4488324"/>
            <a:ext cx="6677025" cy="19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Что мы развиваем с помощью песка?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302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Мелкую моторику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E73217-702D-43BD-9273-89C50B15A5F3}"/>
              </a:ext>
            </a:extLst>
          </p:cNvPr>
          <p:cNvSpPr txBox="1"/>
          <p:nvPr/>
        </p:nvSpPr>
        <p:spPr>
          <a:xfrm>
            <a:off x="1400174" y="2047794"/>
            <a:ext cx="452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Внимание, память, мышление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3BBD65-CC3D-4785-96E1-2F1A3FE04A5C}"/>
              </a:ext>
            </a:extLst>
          </p:cNvPr>
          <p:cNvSpPr txBox="1"/>
          <p:nvPr/>
        </p:nvSpPr>
        <p:spPr>
          <a:xfrm>
            <a:off x="1400174" y="2718445"/>
            <a:ext cx="372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Тактильное восприятие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9AC97D-303E-4152-B5BF-61580A21326E}"/>
              </a:ext>
            </a:extLst>
          </p:cNvPr>
          <p:cNvSpPr txBox="1"/>
          <p:nvPr/>
        </p:nvSpPr>
        <p:spPr>
          <a:xfrm>
            <a:off x="1400174" y="3389096"/>
            <a:ext cx="114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Речь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DBED2F-CA83-4A4A-9266-CD2896A9BD70}"/>
              </a:ext>
            </a:extLst>
          </p:cNvPr>
          <p:cNvSpPr txBox="1"/>
          <p:nvPr/>
        </p:nvSpPr>
        <p:spPr>
          <a:xfrm>
            <a:off x="1400174" y="4059747"/>
            <a:ext cx="236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Воображение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622387-FDCE-40AE-86E2-F6FD510FD827}"/>
              </a:ext>
            </a:extLst>
          </p:cNvPr>
          <p:cNvSpPr txBox="1"/>
          <p:nvPr/>
        </p:nvSpPr>
        <p:spPr>
          <a:xfrm>
            <a:off x="1400174" y="4730398"/>
            <a:ext cx="463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Пространственное восприятие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95CEA0-7B01-4786-8C91-4954017BE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89" y="4490483"/>
            <a:ext cx="6039584" cy="23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10048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Презентация игр и упражнений для работы с детьми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76AC1A-B337-4E25-B219-565E4055E406}"/>
              </a:ext>
            </a:extLst>
          </p:cNvPr>
          <p:cNvSpPr txBox="1"/>
          <p:nvPr/>
        </p:nvSpPr>
        <p:spPr>
          <a:xfrm>
            <a:off x="5819775" y="2932458"/>
            <a:ext cx="5440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Использование различных видов песка педагогом-психологом в развитии познавательных процессов у детей дошкольного возраста.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E9181122-9ABF-47A8-9E6D-CBB90E8A3836}"/>
              </a:ext>
            </a:extLst>
          </p:cNvPr>
          <p:cNvSpPr/>
          <p:nvPr/>
        </p:nvSpPr>
        <p:spPr>
          <a:xfrm>
            <a:off x="1400174" y="1855151"/>
            <a:ext cx="3724275" cy="3724275"/>
          </a:xfrm>
          <a:prstGeom prst="roundRect">
            <a:avLst>
              <a:gd name="adj" fmla="val 925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1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Правила работы с песком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380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Не трогать лицо руками!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E73217-702D-43BD-9273-89C50B15A5F3}"/>
              </a:ext>
            </a:extLst>
          </p:cNvPr>
          <p:cNvSpPr txBox="1"/>
          <p:nvPr/>
        </p:nvSpPr>
        <p:spPr>
          <a:xfrm>
            <a:off x="1400174" y="2047794"/>
            <a:ext cx="4279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2400" dirty="0"/>
              <a:t>Не обсыпать песком других!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3BBD65-CC3D-4785-96E1-2F1A3FE04A5C}"/>
              </a:ext>
            </a:extLst>
          </p:cNvPr>
          <p:cNvSpPr txBox="1"/>
          <p:nvPr/>
        </p:nvSpPr>
        <p:spPr>
          <a:xfrm>
            <a:off x="1400174" y="2718445"/>
            <a:ext cx="372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2400" dirty="0"/>
              <a:t>Не разбрасывать песок!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644382F-BE7D-4356-AF69-65F6A1CD5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41" y="4474730"/>
            <a:ext cx="6555759" cy="20213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000435-73B1-424E-8B5C-43B91A301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3577">
            <a:off x="7286872" y="1018121"/>
            <a:ext cx="2820192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Игры на знакомство с песком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519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Упражнение «Здравствуйте песок»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E73217-702D-43BD-9273-89C50B15A5F3}"/>
              </a:ext>
            </a:extLst>
          </p:cNvPr>
          <p:cNvSpPr txBox="1"/>
          <p:nvPr/>
        </p:nvSpPr>
        <p:spPr>
          <a:xfrm>
            <a:off x="1400174" y="2047794"/>
            <a:ext cx="496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Упражнение «Песочный дождик»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3BBD65-CC3D-4785-96E1-2F1A3FE04A5C}"/>
              </a:ext>
            </a:extLst>
          </p:cNvPr>
          <p:cNvSpPr txBox="1"/>
          <p:nvPr/>
        </p:nvSpPr>
        <p:spPr>
          <a:xfrm>
            <a:off x="1400174" y="2718445"/>
            <a:ext cx="4848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Упражнение «Песочные прятки»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644382F-BE7D-4356-AF69-65F6A1CD5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441" y="4474730"/>
            <a:ext cx="6555759" cy="20213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8BF53D-7F89-4628-A79C-AE4ABA016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696" y="1176925"/>
            <a:ext cx="3601130" cy="41668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3079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983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Коррекционно-развивающие игры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76AC1A-B337-4E25-B219-565E4055E406}"/>
              </a:ext>
            </a:extLst>
          </p:cNvPr>
          <p:cNvSpPr txBox="1"/>
          <p:nvPr/>
        </p:nvSpPr>
        <p:spPr>
          <a:xfrm>
            <a:off x="1400174" y="1381527"/>
            <a:ext cx="2962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«Отпечатки»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E73217-702D-43BD-9273-89C50B15A5F3}"/>
              </a:ext>
            </a:extLst>
          </p:cNvPr>
          <p:cNvSpPr txBox="1"/>
          <p:nvPr/>
        </p:nvSpPr>
        <p:spPr>
          <a:xfrm>
            <a:off x="1400174" y="2047794"/>
            <a:ext cx="414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«Кто к нам приходил»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3BBD65-CC3D-4785-96E1-2F1A3FE04A5C}"/>
              </a:ext>
            </a:extLst>
          </p:cNvPr>
          <p:cNvSpPr txBox="1"/>
          <p:nvPr/>
        </p:nvSpPr>
        <p:spPr>
          <a:xfrm>
            <a:off x="1400174" y="2718445"/>
            <a:ext cx="430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«Песочные строители»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644382F-BE7D-4356-AF69-65F6A1CD5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441" y="4474730"/>
            <a:ext cx="6555759" cy="20213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688771-AB19-42F3-AA87-0BDA2FE13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417" y="1176925"/>
            <a:ext cx="2889228" cy="4277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EAA5DA-5790-447D-BCAF-B224BD5FD155}"/>
              </a:ext>
            </a:extLst>
          </p:cNvPr>
          <p:cNvSpPr txBox="1"/>
          <p:nvPr/>
        </p:nvSpPr>
        <p:spPr>
          <a:xfrm>
            <a:off x="1400174" y="3380328"/>
            <a:ext cx="3588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«Кладоискатели»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D2CFD4-79F2-4F1A-86E2-60873F64EDC2}"/>
              </a:ext>
            </a:extLst>
          </p:cNvPr>
          <p:cNvSpPr txBox="1"/>
          <p:nvPr/>
        </p:nvSpPr>
        <p:spPr>
          <a:xfrm>
            <a:off x="1400174" y="4050979"/>
            <a:ext cx="355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«Узоры на песке»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42EB84-4FF4-442D-8A04-A4B603AE6D31}"/>
              </a:ext>
            </a:extLst>
          </p:cNvPr>
          <p:cNvSpPr txBox="1"/>
          <p:nvPr/>
        </p:nvSpPr>
        <p:spPr>
          <a:xfrm>
            <a:off x="1400174" y="4723820"/>
            <a:ext cx="413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«Расставь отпечатки»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827D32-EC3B-4EA4-801B-23AD7EFF9C94}"/>
              </a:ext>
            </a:extLst>
          </p:cNvPr>
          <p:cNvSpPr txBox="1"/>
          <p:nvPr/>
        </p:nvSpPr>
        <p:spPr>
          <a:xfrm>
            <a:off x="1400174" y="5396661"/>
            <a:ext cx="4094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«Одинаковые узоры»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9D9104-EA7F-441F-B862-2CE568DEBFAB}"/>
              </a:ext>
            </a:extLst>
          </p:cNvPr>
          <p:cNvSpPr txBox="1"/>
          <p:nvPr/>
        </p:nvSpPr>
        <p:spPr>
          <a:xfrm>
            <a:off x="1400174" y="6069502"/>
            <a:ext cx="373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2400"/>
            </a:lvl1pPr>
          </a:lstStyle>
          <a:p>
            <a:r>
              <a:rPr lang="ru-RU" dirty="0"/>
              <a:t>Игра «Дорисуй фигуру»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2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7EF0AB-24E8-4DE4-AEC2-224CED096B61}"/>
              </a:ext>
            </a:extLst>
          </p:cNvPr>
          <p:cNvSpPr txBox="1"/>
          <p:nvPr/>
        </p:nvSpPr>
        <p:spPr>
          <a:xfrm>
            <a:off x="1400174" y="407484"/>
            <a:ext cx="10048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BrushType" pitchFamily="2" charset="0"/>
              </a:rPr>
              <a:t>Ваши вопросы по теме мастер-класса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76AC1A-B337-4E25-B219-565E4055E406}"/>
              </a:ext>
            </a:extLst>
          </p:cNvPr>
          <p:cNvSpPr txBox="1"/>
          <p:nvPr/>
        </p:nvSpPr>
        <p:spPr>
          <a:xfrm>
            <a:off x="4994031" y="2932458"/>
            <a:ext cx="6265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Использование различных видов песка педагогом-психологом в развитии познавательных процессов у детей дошкольного возраста.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85BBB5-4990-44DE-AEF1-2FE8BFC73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4" y="1766005"/>
            <a:ext cx="2898000" cy="39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20539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10305</TotalTime>
  <Words>240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Эмблема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Метафорические ассоциативные карты (МАК) в работе педагога-психолога ДОУ</dc:title>
  <dc:creator>Марина Королёва</dc:creator>
  <cp:lastModifiedBy>дс №63</cp:lastModifiedBy>
  <cp:revision>131</cp:revision>
  <dcterms:created xsi:type="dcterms:W3CDTF">2021-02-11T05:06:18Z</dcterms:created>
  <dcterms:modified xsi:type="dcterms:W3CDTF">2024-04-05T04:03:52Z</dcterms:modified>
</cp:coreProperties>
</file>