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2" r:id="rId4"/>
    <p:sldId id="260" r:id="rId5"/>
    <p:sldId id="263" r:id="rId6"/>
    <p:sldId id="264" r:id="rId7"/>
    <p:sldId id="266" r:id="rId8"/>
    <p:sldId id="261" r:id="rId9"/>
    <p:sldId id="265" r:id="rId10"/>
    <p:sldId id="267" r:id="rId11"/>
    <p:sldId id="268" r:id="rId12"/>
    <p:sldId id="269" r:id="rId13"/>
    <p:sldId id="270" r:id="rId14"/>
    <p:sldId id="271" r:id="rId15"/>
  </p:sldIdLst>
  <p:sldSz cx="11522075" cy="7339013"/>
  <p:notesSz cx="6858000" cy="9144000"/>
  <p:defaultTextStyle>
    <a:defPPr>
      <a:defRPr lang="ru-RU"/>
    </a:defPPr>
    <a:lvl1pPr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38122" indent="-80957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76243" indent="-161913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15953" indent="-244457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54075" indent="-325414" algn="l" defTabSz="107624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826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992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157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323" algn="l" defTabSz="914331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1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12" y="-824"/>
      </p:cViewPr>
      <p:guideLst>
        <p:guide orient="horz" pos="2312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38142"/>
            <a:ext cx="11522075" cy="320087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522075" cy="41381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38341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084" y="5406926"/>
            <a:ext cx="7103024" cy="94399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0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E8BCD-D0F0-4683-BA9E-CABD32AF9CC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80E70-EAC5-4801-8C2D-F237E16D7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209" y="3351986"/>
            <a:ext cx="9041441" cy="1918938"/>
          </a:xfrm>
          <a:effectLst/>
        </p:spPr>
        <p:txBody>
          <a:bodyPr>
            <a:noAutofit/>
          </a:bodyPr>
          <a:lstStyle>
            <a:lvl1pPr marL="754398" indent="-538856" algn="l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8263"/>
            <a:ext cx="11303001" cy="720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Рамка 15"/>
          <p:cNvSpPr/>
          <p:nvPr userDrawn="1"/>
        </p:nvSpPr>
        <p:spPr>
          <a:xfrm>
            <a:off x="0" y="0"/>
            <a:ext cx="11522075" cy="7339013"/>
          </a:xfrm>
          <a:prstGeom prst="frame">
            <a:avLst>
              <a:gd name="adj1" fmla="val 159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432" y="782827"/>
            <a:ext cx="8065453" cy="37184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B032C-BB81-4DE2-ABBA-BA97269140F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A1CE8-2A67-4069-8B91-0B2EA7440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815" y="402926"/>
            <a:ext cx="2592467" cy="560575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88614" y="782828"/>
            <a:ext cx="6085237" cy="5238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3CC1F-D9FF-4BD1-8912-BDF0A5AD0098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6E2A9-279C-4986-BA1E-442E846E3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DDE18-AE01-4C94-8985-550E350C4C2B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8A706-E5FF-4EFE-8CCE-DF03627B5D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40259" y="782828"/>
            <a:ext cx="8065453" cy="3718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1522075" cy="7339013"/>
          </a:xfrm>
          <a:prstGeom prst="frame">
            <a:avLst>
              <a:gd name="adj1" fmla="val 159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4802189"/>
            <a:ext cx="33258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38142"/>
            <a:ext cx="11522075" cy="320087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522075" cy="41381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38341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967" y="2325035"/>
            <a:ext cx="7518414" cy="259331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8412" y="4930677"/>
            <a:ext cx="7523237" cy="894058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538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77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6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554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94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33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719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108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AAF11-8274-4293-9BE0-85C6FCCE7022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D13D-2AAE-438B-A2AF-FC7206A0A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11522075" cy="7339013"/>
          </a:xfrm>
          <a:prstGeom prst="frame">
            <a:avLst>
              <a:gd name="adj1" fmla="val 159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4802189"/>
            <a:ext cx="33258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E23EC-7E6C-48F7-A294-1E7F314DAC4F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4400-ED00-42CF-8AC3-0089AA85A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40258" y="782827"/>
            <a:ext cx="4217079" cy="3718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53214" y="782828"/>
            <a:ext cx="4217079" cy="3718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60" y="782828"/>
            <a:ext cx="4217079" cy="68463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8856" indent="0">
              <a:buNone/>
              <a:defRPr sz="2400" b="1"/>
            </a:lvl2pPr>
            <a:lvl3pPr marL="1077712" indent="0">
              <a:buNone/>
              <a:defRPr sz="2100" b="1"/>
            </a:lvl3pPr>
            <a:lvl4pPr marL="1616568" indent="0">
              <a:buNone/>
              <a:defRPr sz="1900" b="1"/>
            </a:lvl4pPr>
            <a:lvl5pPr marL="2155424" indent="0">
              <a:buNone/>
              <a:defRPr sz="1900" b="1"/>
            </a:lvl5pPr>
            <a:lvl6pPr marL="2694280" indent="0">
              <a:buNone/>
              <a:defRPr sz="1900" b="1"/>
            </a:lvl6pPr>
            <a:lvl7pPr marL="3233136" indent="0">
              <a:buNone/>
              <a:defRPr sz="1900" b="1"/>
            </a:lvl7pPr>
            <a:lvl8pPr marL="3771991" indent="0">
              <a:buNone/>
              <a:defRPr sz="1900" b="1"/>
            </a:lvl8pPr>
            <a:lvl9pPr marL="431084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204" y="1498545"/>
            <a:ext cx="4217079" cy="29356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5923" y="782828"/>
            <a:ext cx="4217079" cy="68463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8856" indent="0">
              <a:buNone/>
              <a:defRPr sz="2400" b="1"/>
            </a:lvl2pPr>
            <a:lvl3pPr marL="1077712" indent="0">
              <a:buNone/>
              <a:defRPr sz="2100" b="1"/>
            </a:lvl3pPr>
            <a:lvl4pPr marL="1616568" indent="0">
              <a:buNone/>
              <a:defRPr sz="1900" b="1"/>
            </a:lvl4pPr>
            <a:lvl5pPr marL="2155424" indent="0">
              <a:buNone/>
              <a:defRPr sz="1900" b="1"/>
            </a:lvl5pPr>
            <a:lvl6pPr marL="2694280" indent="0">
              <a:buNone/>
              <a:defRPr sz="1900" b="1"/>
            </a:lvl6pPr>
            <a:lvl7pPr marL="3233136" indent="0">
              <a:buNone/>
              <a:defRPr sz="1900" b="1"/>
            </a:lvl7pPr>
            <a:lvl8pPr marL="3771991" indent="0">
              <a:buNone/>
              <a:defRPr sz="1900" b="1"/>
            </a:lvl8pPr>
            <a:lvl9pPr marL="4310847" indent="0">
              <a:buNone/>
              <a:defRPr sz="1900" b="1"/>
            </a:lvl9pPr>
          </a:lstStyle>
          <a:p>
            <a:pPr marL="0" lvl="0" indent="0" algn="ctr" defTabSz="1077712" rtl="0" eaLnBrk="1" latinLnBrk="0" hangingPunct="1">
              <a:spcBef>
                <a:spcPct val="20000"/>
              </a:spcBef>
              <a:spcAft>
                <a:spcPts val="35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4" y="1497159"/>
            <a:ext cx="4217079" cy="29356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9DA6A-5FCE-47B8-928F-B5BAF76FCB4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F65C1-78F8-4F39-A065-32DABBEC1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BD5B9-A018-4AAD-ACE6-A1BDC4A542D3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2FC90-D923-400F-84F7-238637941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F0685-CBFA-4F78-AF4A-718B235290BC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F728-6276-4DFE-A9A9-7D5950D93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318" y="2364794"/>
            <a:ext cx="4581720" cy="1346762"/>
          </a:xfrm>
          <a:effectLst/>
        </p:spPr>
        <p:txBody>
          <a:bodyPr anchor="b">
            <a:noAutofit/>
          </a:bodyPr>
          <a:lstStyle>
            <a:lvl1pPr marL="269428" indent="-269428" algn="l">
              <a:defRPr sz="33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149" y="782828"/>
            <a:ext cx="5061806" cy="5238041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5539" y="3743134"/>
            <a:ext cx="4269947" cy="2289582"/>
          </a:xfrm>
        </p:spPr>
        <p:txBody>
          <a:bodyPr/>
          <a:lstStyle>
            <a:lvl1pPr marL="0" indent="0">
              <a:buNone/>
              <a:defRPr sz="1700"/>
            </a:lvl1pPr>
            <a:lvl2pPr marL="538856" indent="0">
              <a:buNone/>
              <a:defRPr sz="1400"/>
            </a:lvl2pPr>
            <a:lvl3pPr marL="1077712" indent="0">
              <a:buNone/>
              <a:defRPr sz="1200"/>
            </a:lvl3pPr>
            <a:lvl4pPr marL="1616568" indent="0">
              <a:buNone/>
              <a:defRPr sz="1100"/>
            </a:lvl4pPr>
            <a:lvl5pPr marL="2155424" indent="0">
              <a:buNone/>
              <a:defRPr sz="1100"/>
            </a:lvl5pPr>
            <a:lvl6pPr marL="2694280" indent="0">
              <a:buNone/>
              <a:defRPr sz="1100"/>
            </a:lvl6pPr>
            <a:lvl7pPr marL="3233136" indent="0">
              <a:buNone/>
              <a:defRPr sz="1100"/>
            </a:lvl7pPr>
            <a:lvl8pPr marL="3771991" indent="0">
              <a:buNone/>
              <a:defRPr sz="1100"/>
            </a:lvl8pPr>
            <a:lvl9pPr marL="431084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0FCDE-D3D8-4FDE-897D-48AD5651B5D9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853F-8C23-4F13-8F9E-F50C03BD6E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38142"/>
            <a:ext cx="11522075" cy="320087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522075" cy="41381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38341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9031" y="1223169"/>
            <a:ext cx="5184934" cy="334718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00"/>
            </a:lvl1pPr>
            <a:lvl2pPr marL="538856" indent="0">
              <a:buNone/>
              <a:defRPr sz="3300"/>
            </a:lvl2pPr>
            <a:lvl3pPr marL="1077712" indent="0">
              <a:buNone/>
              <a:defRPr sz="2800"/>
            </a:lvl3pPr>
            <a:lvl4pPr marL="1616568" indent="0">
              <a:buNone/>
              <a:defRPr sz="2400"/>
            </a:lvl4pPr>
            <a:lvl5pPr marL="2155424" indent="0">
              <a:buNone/>
              <a:defRPr sz="2400"/>
            </a:lvl5pPr>
            <a:lvl6pPr marL="2694280" indent="0">
              <a:buNone/>
              <a:defRPr sz="2400"/>
            </a:lvl6pPr>
            <a:lvl7pPr marL="3233136" indent="0">
              <a:buNone/>
              <a:defRPr sz="2400"/>
            </a:lvl7pPr>
            <a:lvl8pPr marL="3771991" indent="0">
              <a:buNone/>
              <a:defRPr sz="2400"/>
            </a:lvl8pPr>
            <a:lvl9pPr marL="431084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199" y="1081360"/>
            <a:ext cx="4654840" cy="2314732"/>
          </a:xfrm>
        </p:spPr>
        <p:txBody>
          <a:bodyPr anchor="b"/>
          <a:lstStyle>
            <a:lvl1pPr marL="215542" indent="-215542">
              <a:buFont typeface="Georgia" pitchFamily="18" charset="0"/>
              <a:buChar char="*"/>
              <a:defRPr sz="1900"/>
            </a:lvl1pPr>
            <a:lvl2pPr marL="538856" indent="0">
              <a:buNone/>
              <a:defRPr sz="1400"/>
            </a:lvl2pPr>
            <a:lvl3pPr marL="1077712" indent="0">
              <a:buNone/>
              <a:defRPr sz="1200"/>
            </a:lvl3pPr>
            <a:lvl4pPr marL="1616568" indent="0">
              <a:buNone/>
              <a:defRPr sz="1100"/>
            </a:lvl4pPr>
            <a:lvl5pPr marL="2155424" indent="0">
              <a:buNone/>
              <a:defRPr sz="1100"/>
            </a:lvl5pPr>
            <a:lvl6pPr marL="2694280" indent="0">
              <a:buNone/>
              <a:defRPr sz="1100"/>
            </a:lvl6pPr>
            <a:lvl7pPr marL="3233136" indent="0">
              <a:buNone/>
              <a:defRPr sz="1100"/>
            </a:lvl7pPr>
            <a:lvl8pPr marL="3771991" indent="0">
              <a:buNone/>
              <a:defRPr sz="1100"/>
            </a:lvl8pPr>
            <a:lvl9pPr marL="431084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75F6A-DE08-4B3C-8848-E6159DFDAF16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01767-67BD-4342-9E8A-9DF4CCBD0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08" y="4777551"/>
            <a:ext cx="8043701" cy="1223169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63487"/>
            <a:ext cx="11522075" cy="187552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522075" cy="54634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32609"/>
            <a:ext cx="11522075" cy="24463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12437"/>
            <a:ext cx="11522075" cy="546348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771" tIns="53886" rIns="107771" bIns="5388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9669" y="4678827"/>
            <a:ext cx="8206216" cy="1223169"/>
          </a:xfrm>
          <a:prstGeom prst="rect">
            <a:avLst/>
          </a:prstGeom>
          <a:effectLst/>
        </p:spPr>
        <p:txBody>
          <a:bodyPr vert="horz" lIns="107771" tIns="53886" rIns="107771" bIns="5388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59" y="783620"/>
            <a:ext cx="8065453" cy="3718433"/>
          </a:xfrm>
          <a:prstGeom prst="rect">
            <a:avLst/>
          </a:prstGeom>
        </p:spPr>
        <p:txBody>
          <a:bodyPr vert="horz" lIns="107771" tIns="53886" rIns="107771" bIns="538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7400" y="6605112"/>
            <a:ext cx="3168571" cy="390734"/>
          </a:xfrm>
          <a:prstGeom prst="rect">
            <a:avLst/>
          </a:prstGeom>
        </p:spPr>
        <p:txBody>
          <a:bodyPr vert="horz" lIns="107771" tIns="53886" rIns="107771" bIns="53886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F08A5D6-9CE8-4AC5-874C-3A3E3066881D}" type="datetimeFigureOut">
              <a:rPr lang="ru-RU" smtClean="0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103" y="6605112"/>
            <a:ext cx="4224762" cy="390734"/>
          </a:xfrm>
          <a:prstGeom prst="rect">
            <a:avLst/>
          </a:prstGeom>
        </p:spPr>
        <p:txBody>
          <a:bodyPr vert="horz" lIns="107771" tIns="53886" rIns="107771" bIns="53886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865" y="6605112"/>
            <a:ext cx="2304415" cy="390734"/>
          </a:xfrm>
          <a:prstGeom prst="rect">
            <a:avLst/>
          </a:prstGeom>
        </p:spPr>
        <p:txBody>
          <a:bodyPr vert="horz" lIns="107771" tIns="53886" rIns="107771" bIns="53886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9C04199-0862-4AB6-B406-9D366905B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marL="377199" indent="-377199" algn="r" defTabSz="107771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428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6627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9941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93254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8122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436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7080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94280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49925" indent="-215542" algn="l" defTabSz="1077712" rtl="0" eaLnBrk="1" latinLnBrk="0" hangingPunct="1">
        <a:spcBef>
          <a:spcPct val="20000"/>
        </a:spcBef>
        <a:spcAft>
          <a:spcPts val="35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56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712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568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424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280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136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91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847" algn="l" defTabSz="10777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59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63.pn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62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45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61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53.jpeg"/><Relationship Id="rId19" Type="http://schemas.openxmlformats.org/officeDocument/2006/relationships/slide" Target="slide4.xml"/><Relationship Id="rId4" Type="http://schemas.openxmlformats.org/officeDocument/2006/relationships/image" Target="../media/image58.jpeg"/><Relationship Id="rId9" Type="http://schemas.openxmlformats.org/officeDocument/2006/relationships/image" Target="../media/image44.jpeg"/><Relationship Id="rId14" Type="http://schemas.openxmlformats.org/officeDocument/2006/relationships/image" Target="../media/image60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64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66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65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45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53.jpeg"/><Relationship Id="rId19" Type="http://schemas.openxmlformats.org/officeDocument/2006/relationships/slide" Target="slide4.xml"/><Relationship Id="rId4" Type="http://schemas.openxmlformats.org/officeDocument/2006/relationships/image" Target="../media/image18.jpeg"/><Relationship Id="rId9" Type="http://schemas.openxmlformats.org/officeDocument/2006/relationships/image" Target="../media/image44.jpeg"/><Relationship Id="rId14" Type="http://schemas.openxmlformats.org/officeDocument/2006/relationships/image" Target="../media/image40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6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0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45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53.jpeg"/><Relationship Id="rId19" Type="http://schemas.openxmlformats.org/officeDocument/2006/relationships/slide" Target="slide4.xml"/><Relationship Id="rId4" Type="http://schemas.openxmlformats.org/officeDocument/2006/relationships/image" Target="../media/image18.jpeg"/><Relationship Id="rId9" Type="http://schemas.openxmlformats.org/officeDocument/2006/relationships/image" Target="../media/image44.jpeg"/><Relationship Id="rId14" Type="http://schemas.openxmlformats.org/officeDocument/2006/relationships/image" Target="../media/image40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64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71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65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45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70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53.jpeg"/><Relationship Id="rId19" Type="http://schemas.openxmlformats.org/officeDocument/2006/relationships/slide" Target="slide4.xml"/><Relationship Id="rId4" Type="http://schemas.openxmlformats.org/officeDocument/2006/relationships/image" Target="../media/image68.jpeg"/><Relationship Id="rId9" Type="http://schemas.openxmlformats.org/officeDocument/2006/relationships/image" Target="../media/image44.jpeg"/><Relationship Id="rId14" Type="http://schemas.openxmlformats.org/officeDocument/2006/relationships/image" Target="../media/image69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73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51.jpeg"/><Relationship Id="rId17" Type="http://schemas.openxmlformats.org/officeDocument/2006/relationships/image" Target="../media/image7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7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50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7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49.jpeg"/><Relationship Id="rId19" Type="http://schemas.openxmlformats.org/officeDocument/2006/relationships/slide" Target="slide4.xml"/><Relationship Id="rId4" Type="http://schemas.openxmlformats.org/officeDocument/2006/relationships/image" Target="../media/image72.jpeg"/><Relationship Id="rId9" Type="http://schemas.openxmlformats.org/officeDocument/2006/relationships/image" Target="../media/image44.jpeg"/><Relationship Id="rId14" Type="http://schemas.openxmlformats.org/officeDocument/2006/relationships/image" Target="../media/image7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slide" Target="slide5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3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slide" Target="slide4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0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slide" Target="slide9.xml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24.jpeg"/><Relationship Id="rId19" Type="http://schemas.openxmlformats.org/officeDocument/2006/relationships/slide" Target="slide3.xml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5.xml"/><Relationship Id="rId7" Type="http://schemas.openxmlformats.org/officeDocument/2006/relationships/image" Target="../media/image34.jpeg"/><Relationship Id="rId12" Type="http://schemas.openxmlformats.org/officeDocument/2006/relationships/image" Target="../media/image12.jpeg"/><Relationship Id="rId17" Type="http://schemas.openxmlformats.org/officeDocument/2006/relationships/image" Target="../media/image41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0.jpeg"/><Relationship Id="rId20" Type="http://schemas.openxmlformats.org/officeDocument/2006/relationships/slide" Target="slide6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37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34.jpeg"/><Relationship Id="rId12" Type="http://schemas.openxmlformats.org/officeDocument/2006/relationships/image" Target="../media/image12.jpeg"/><Relationship Id="rId17" Type="http://schemas.openxmlformats.org/officeDocument/2006/relationships/image" Target="../media/image42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0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37.jpeg"/><Relationship Id="rId19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Relationship Id="rId22" Type="http://schemas.openxmlformats.org/officeDocument/2006/relationships/slide" Target="slide6.xml"/><Relationship Id="rId27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4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0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45.jpeg"/><Relationship Id="rId24" Type="http://schemas.openxmlformats.org/officeDocument/2006/relationships/slide" Target="slide7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37.jpeg"/><Relationship Id="rId19" Type="http://schemas.openxmlformats.org/officeDocument/2006/relationships/slide" Target="slide4.xml"/><Relationship Id="rId4" Type="http://schemas.openxmlformats.org/officeDocument/2006/relationships/image" Target="../media/image43.jpeg"/><Relationship Id="rId9" Type="http://schemas.openxmlformats.org/officeDocument/2006/relationships/image" Target="../media/image44.jpeg"/><Relationship Id="rId14" Type="http://schemas.openxmlformats.org/officeDocument/2006/relationships/image" Target="../media/image40.jpeg"/><Relationship Id="rId22" Type="http://schemas.openxmlformats.org/officeDocument/2006/relationships/slide" Target="slide9.xml"/><Relationship Id="rId27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51.jpeg"/><Relationship Id="rId17" Type="http://schemas.openxmlformats.org/officeDocument/2006/relationships/image" Target="../media/image52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30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50.jpeg"/><Relationship Id="rId24" Type="http://schemas.openxmlformats.org/officeDocument/2006/relationships/slide" Target="slide9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4.xml"/><Relationship Id="rId28" Type="http://schemas.openxmlformats.org/officeDocument/2006/relationships/slide" Target="slide13.xml"/><Relationship Id="rId10" Type="http://schemas.openxmlformats.org/officeDocument/2006/relationships/image" Target="../media/image49.jpeg"/><Relationship Id="rId19" Type="http://schemas.openxmlformats.org/officeDocument/2006/relationships/slide" Target="slide8.xml"/><Relationship Id="rId4" Type="http://schemas.openxmlformats.org/officeDocument/2006/relationships/image" Target="../media/image4.jpeg"/><Relationship Id="rId9" Type="http://schemas.openxmlformats.org/officeDocument/2006/relationships/image" Target="../media/image48.jpeg"/><Relationship Id="rId14" Type="http://schemas.openxmlformats.org/officeDocument/2006/relationships/image" Target="../media/image40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54.pn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4.jpeg"/><Relationship Id="rId12" Type="http://schemas.openxmlformats.org/officeDocument/2006/relationships/image" Target="../media/image46.jpeg"/><Relationship Id="rId17" Type="http://schemas.openxmlformats.org/officeDocument/2006/relationships/image" Target="../media/image5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5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45.jpeg"/><Relationship Id="rId24" Type="http://schemas.openxmlformats.org/officeDocument/2006/relationships/slide" Target="slide8.xml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23" Type="http://schemas.openxmlformats.org/officeDocument/2006/relationships/slide" Target="slide9.xml"/><Relationship Id="rId28" Type="http://schemas.openxmlformats.org/officeDocument/2006/relationships/slide" Target="slide13.xml"/><Relationship Id="rId10" Type="http://schemas.openxmlformats.org/officeDocument/2006/relationships/image" Target="../media/image53.jpeg"/><Relationship Id="rId19" Type="http://schemas.openxmlformats.org/officeDocument/2006/relationships/slide" Target="slide4.xml"/><Relationship Id="rId4" Type="http://schemas.openxmlformats.org/officeDocument/2006/relationships/image" Target="../media/image18.jpeg"/><Relationship Id="rId9" Type="http://schemas.openxmlformats.org/officeDocument/2006/relationships/image" Target="../media/image44.jpeg"/><Relationship Id="rId14" Type="http://schemas.openxmlformats.org/officeDocument/2006/relationships/image" Target="../media/image55.jpeg"/><Relationship Id="rId22" Type="http://schemas.openxmlformats.org/officeDocument/2006/relationships/slide" Target="slide7.xml"/><Relationship Id="rId27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880717" y="1534506"/>
            <a:ext cx="5904656" cy="2279016"/>
          </a:xfrm>
        </p:spPr>
        <p:txBody>
          <a:bodyPr/>
          <a:lstStyle/>
          <a:p>
            <a:pPr marL="215542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  <a:latin typeface="BeeskneesCTT" pitchFamily="2" charset="0"/>
              </a:rPr>
              <a:t>Овощи</a:t>
            </a:r>
            <a:br>
              <a:rPr lang="ru-RU" dirty="0" smtClean="0">
                <a:solidFill>
                  <a:srgbClr val="002060"/>
                </a:solidFill>
                <a:latin typeface="BeeskneesCTT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BeeskneesCTT" pitchFamily="2" charset="0"/>
              </a:rPr>
              <a:t> в загадках</a:t>
            </a:r>
          </a:p>
        </p:txBody>
      </p: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4348066" y="3525490"/>
            <a:ext cx="3360201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Игра для детей</a:t>
            </a:r>
            <a:endParaRPr lang="ru-RU" altLang="ru-RU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10513565" y="6693843"/>
            <a:ext cx="792088" cy="432048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Управляющая кнопка: сведения 1">
            <a:hlinkClick r:id="" action="ppaction://noaction" highlightClick="1"/>
          </p:cNvPr>
          <p:cNvSpPr/>
          <p:nvPr/>
        </p:nvSpPr>
        <p:spPr>
          <a:xfrm>
            <a:off x="10657582" y="645170"/>
            <a:ext cx="504055" cy="648072"/>
          </a:xfrm>
          <a:prstGeom prst="actionButtonInformati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Раскололся тесный домик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 две половинки.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 посыпались оттуда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Бусинки-дробинки.</a:t>
            </a: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66914"/>
            <a:ext cx="6737349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4250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4250"/>
            <a:ext cx="1439862" cy="12065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4250"/>
            <a:ext cx="1439862" cy="12065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4250"/>
            <a:ext cx="1441450" cy="12065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678364"/>
            <a:ext cx="1439862" cy="1439862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695826"/>
            <a:ext cx="1439862" cy="142240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695826"/>
            <a:ext cx="1439862" cy="142240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14875"/>
            <a:ext cx="1441450" cy="1403350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75422" y="2358044"/>
            <a:ext cx="5787302" cy="3759734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ГОРОХ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Я вырос на грядке,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Характер мой гадкий: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Куда ни приду,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Всех до слез доведу.</a:t>
            </a:r>
          </a:p>
          <a:p>
            <a:pPr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4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81201"/>
            <a:ext cx="6737349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8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8"/>
            <a:ext cx="1439862" cy="12065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8"/>
            <a:ext cx="1439862" cy="12065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8"/>
            <a:ext cx="1441450" cy="12065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32339"/>
            <a:ext cx="1439862" cy="1385887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49800"/>
            <a:ext cx="1439862" cy="137001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0"/>
            <a:ext cx="1439862" cy="137001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32339"/>
            <a:ext cx="1441450" cy="1385887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74081" y="2375779"/>
            <a:ext cx="5788643" cy="3744280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ЛУК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Щеки розовые, нос белый,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 темноте сижу день целый.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А рубашка зелена,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Вся на солнышке она.</a:t>
            </a: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8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81201"/>
            <a:ext cx="6737349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60763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60763"/>
            <a:ext cx="1439862" cy="12065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60763"/>
            <a:ext cx="1439862" cy="12065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60763"/>
            <a:ext cx="1441450" cy="12065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68850"/>
            <a:ext cx="1439862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49800"/>
            <a:ext cx="1439862" cy="1368425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0"/>
            <a:ext cx="1439862" cy="1368425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68850"/>
            <a:ext cx="1441450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09048" y="2328142"/>
            <a:ext cx="5928854" cy="3789636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РЕДИСКА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Всех овощей она царица,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Своей величиной гордится.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 дыню издали похожа,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 рыжий мяч большущий тоже.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2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95488"/>
            <a:ext cx="6737349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8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8"/>
            <a:ext cx="1439862" cy="12065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8"/>
            <a:ext cx="1439862" cy="12065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8"/>
            <a:ext cx="1441450" cy="12065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32339"/>
            <a:ext cx="1439862" cy="1385887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32339"/>
            <a:ext cx="1439862" cy="1385887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1"/>
            <a:ext cx="1439862" cy="1365250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32339"/>
            <a:ext cx="1441450" cy="1385887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4224" y="2373699"/>
            <a:ext cx="5778396" cy="3744465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ТЫКВА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Очень длинным вырастает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 пол грядки занимает.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Этот овощ тыквы брат,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Летом все его едят.</a:t>
            </a: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6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95489"/>
            <a:ext cx="67373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97276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79813"/>
            <a:ext cx="1439862" cy="122396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79813"/>
            <a:ext cx="1439862" cy="122396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79813"/>
            <a:ext cx="1441450" cy="122396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803776"/>
            <a:ext cx="1439862" cy="124142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803776"/>
            <a:ext cx="1439862" cy="1241425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821239"/>
            <a:ext cx="1439862" cy="122396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803776"/>
            <a:ext cx="1441450" cy="124142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4226" y="2363666"/>
            <a:ext cx="5788458" cy="3744280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КАБАЧОК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15901" y="220664"/>
            <a:ext cx="6840538" cy="483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</a:t>
            </a:r>
            <a:r>
              <a:rPr lang="ru-RU" sz="2800" b="1" dirty="0">
                <a:solidFill>
                  <a:srgbClr val="002060"/>
                </a:solidFill>
              </a:rPr>
              <a:t>! Добро пожаловать в мир овощных загадок. Прочитайте внимательно загадку, найдите на экране телевизора картинку-ответ и щёлкните по ней. Если ответ правильный, появится слово, а на экране останется только одна картинка.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Для перехода к новой загадке воспользуйтесь пультом, нажмите  на нем клавишу с любой цифрой.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Желаю удачи!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Скругленный прямоугольник 15">
            <a:hlinkClick r:id="rId8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8" name="Скругленный прямоугольник 17">
            <a:hlinkClick r:id="rId10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Скругленный прямоугольник 18">
            <a:hlinkClick r:id="rId11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>
            <a:hlinkClick r:id="rId12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Скругленный прямоугольник 20">
            <a:hlinkClick r:id="rId13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6189" name="Рисунок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382073"/>
            <a:ext cx="2736948" cy="26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7351" y="212726"/>
            <a:ext cx="6242050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Яркие фонарики на кустах висят,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Словно здесь проходит праздничный парад.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Зеленые, красные, желтые плоды,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Кто они такие, узнаешь их ты?</a:t>
            </a: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20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2012951"/>
            <a:ext cx="6737349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82725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76476" y="2373313"/>
            <a:ext cx="139700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82725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56201" y="2373313"/>
            <a:ext cx="1397000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9"/>
            <a:ext cx="1439862" cy="127793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9"/>
            <a:ext cx="1439862" cy="127793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9"/>
            <a:ext cx="1439862" cy="1277937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9"/>
            <a:ext cx="1441450" cy="124301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3" y="4768850"/>
            <a:ext cx="1484311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0" y="4749800"/>
            <a:ext cx="1474788" cy="137001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16339" y="4749800"/>
            <a:ext cx="1439862" cy="137001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56200" y="4768850"/>
            <a:ext cx="1406525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3359" y="2326826"/>
            <a:ext cx="5795999" cy="3796666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ПЕРЕЦ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7774629" y="2157338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Она прячется от солнца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Под кустом в глубокой норке,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Бурая – не мишка,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 норке – но не мышка.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2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81201"/>
            <a:ext cx="6737349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4"/>
            <a:ext cx="1439862" cy="122396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4"/>
            <a:ext cx="1441450" cy="122396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4"/>
            <a:ext cx="1439862" cy="122396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4"/>
            <a:ext cx="1439862" cy="122396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97275"/>
            <a:ext cx="1439862" cy="1223963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97275"/>
            <a:ext cx="1439862" cy="1223963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97275"/>
            <a:ext cx="1439862" cy="1223963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97275"/>
            <a:ext cx="1441450" cy="1223963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68850"/>
            <a:ext cx="1439862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68850"/>
            <a:ext cx="1439862" cy="135096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68850"/>
            <a:ext cx="1439862" cy="135096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68850"/>
            <a:ext cx="1441450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74804" y="2337135"/>
            <a:ext cx="5795999" cy="37800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КАРТОФЕЛЬ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776578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212726"/>
            <a:ext cx="5976937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Корешок оранжевый под землей сидит,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Кладезь витаминов он в себе хранит,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Помогает деткам здоровее стать,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Что это за овощ, можете сказать?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4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2012951"/>
            <a:ext cx="6737349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9"/>
            <a:ext cx="1439862" cy="12430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9"/>
            <a:ext cx="1439862" cy="12430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9"/>
            <a:ext cx="1439862" cy="12430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9"/>
            <a:ext cx="1441450" cy="124301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68850"/>
            <a:ext cx="1439862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49800"/>
            <a:ext cx="1439862" cy="137001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0"/>
            <a:ext cx="1439862" cy="137001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68850"/>
            <a:ext cx="1441450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4226" y="2366744"/>
            <a:ext cx="5793097" cy="3751035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МОРКОВЬ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Расселась барыня на грядке,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Одета в шумные шелка.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Мы для неё готовим кадки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 крупной соли пол мешка.</a:t>
            </a:r>
          </a:p>
          <a:p>
            <a:pPr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8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2008189"/>
            <a:ext cx="6737349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9"/>
            <a:ext cx="1439862" cy="12430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9"/>
            <a:ext cx="1439862" cy="12430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9"/>
            <a:ext cx="1439862" cy="12430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9"/>
            <a:ext cx="1441450" cy="124301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68850"/>
            <a:ext cx="1439862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49800"/>
            <a:ext cx="1439862" cy="137001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0"/>
            <a:ext cx="1439862" cy="137001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68850"/>
            <a:ext cx="1441450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16708" y="2373313"/>
            <a:ext cx="5913534" cy="3746741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КАПУСТА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7777262" y="2931741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Как на грядке под листок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Закатился чурбачок -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Зеленец удаленький,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Вкусный овощ маленький.</a:t>
            </a: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6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95489"/>
            <a:ext cx="6737349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97276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79813"/>
            <a:ext cx="1439862" cy="1241425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97276"/>
            <a:ext cx="1439862" cy="12065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97276"/>
            <a:ext cx="1441450" cy="12065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68850"/>
            <a:ext cx="1439862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49800"/>
            <a:ext cx="1439862" cy="137001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0"/>
            <a:ext cx="1439862" cy="137001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68850"/>
            <a:ext cx="1441450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3608" y="2364365"/>
            <a:ext cx="5779118" cy="3755694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ОГУРЕЦ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7762409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8624139" y="2976563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212726"/>
            <a:ext cx="6264893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На кустах тепличных красные плоды,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Толстые, пузатые, узнаешь их ты?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Как большие ягоды на веточках висят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 нетерпеньем просятся в овощной салат.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6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2012951"/>
            <a:ext cx="6737349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9"/>
            <a:ext cx="1439862" cy="1258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9"/>
            <a:ext cx="1439862" cy="122396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9"/>
            <a:ext cx="1439862" cy="122396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9"/>
            <a:ext cx="1441450" cy="122396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68850"/>
            <a:ext cx="1439862" cy="1349375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49800"/>
            <a:ext cx="1439862" cy="1370013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0"/>
            <a:ext cx="1439862" cy="1370013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68850"/>
            <a:ext cx="1441450" cy="1349375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66726" y="2326371"/>
            <a:ext cx="5795999" cy="3816000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ПОМИДОР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9433446" y="2949426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861702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7777262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6264" y="357189"/>
            <a:ext cx="540067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Хотя я сахарной зовусь,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 от дождя я не размокла,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Крупна, кругла, сладка на вкус,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Узнали вы, кто я? </a:t>
            </a:r>
          </a:p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…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2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981201"/>
            <a:ext cx="6737349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226" y="2373313"/>
            <a:ext cx="1439862" cy="1206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2026" y="2373313"/>
            <a:ext cx="1441450" cy="1206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476" y="2373313"/>
            <a:ext cx="1439862" cy="12065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13339" y="2373313"/>
            <a:ext cx="1439862" cy="12065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164" y="3525838"/>
            <a:ext cx="1439862" cy="12065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41552" y="3525838"/>
            <a:ext cx="1439862" cy="12065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1413" y="3525838"/>
            <a:ext cx="1439862" cy="12065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21276" y="3525838"/>
            <a:ext cx="1441450" cy="12065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2164" y="4732338"/>
            <a:ext cx="1439862" cy="1389062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41552" y="4732338"/>
            <a:ext cx="1439862" cy="1390650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81413" y="4749801"/>
            <a:ext cx="1439862" cy="1373188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21276" y="4732338"/>
            <a:ext cx="1441450" cy="138906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74081" y="2373314"/>
            <a:ext cx="5788643" cy="3750316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 b="-9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97663" y="357189"/>
            <a:ext cx="4176712" cy="107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Bookman Old Style" pitchFamily="18" charset="0"/>
              </a:rPr>
              <a:t>СВЁКЛА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74870" y="1725290"/>
            <a:ext cx="3138694" cy="4536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>
            <a:hlinkClick r:id="rId18" action="ppaction://hlinksldjump"/>
          </p:cNvPr>
          <p:cNvSpPr/>
          <p:nvPr/>
        </p:nvSpPr>
        <p:spPr>
          <a:xfrm>
            <a:off x="7777262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0" name="Скругленный прямоугольник 39">
            <a:hlinkClick r:id="rId19" action="ppaction://hlinksldjump"/>
          </p:cNvPr>
          <p:cNvSpPr/>
          <p:nvPr/>
        </p:nvSpPr>
        <p:spPr>
          <a:xfrm>
            <a:off x="8624071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Скругленный прямоугольник 40">
            <a:hlinkClick r:id="rId20" action="ppaction://hlinksldjump"/>
          </p:cNvPr>
          <p:cNvSpPr/>
          <p:nvPr/>
        </p:nvSpPr>
        <p:spPr>
          <a:xfrm>
            <a:off x="9433446" y="2157338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824934" y="5325690"/>
            <a:ext cx="223224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выключить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7777262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8624071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5" name="Скругленный прямоугольник 44">
            <a:hlinkClick r:id="rId23" action="ppaction://hlinksldjump"/>
          </p:cNvPr>
          <p:cNvSpPr/>
          <p:nvPr/>
        </p:nvSpPr>
        <p:spPr>
          <a:xfrm>
            <a:off x="7786804" y="3741514"/>
            <a:ext cx="648073" cy="648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6" name="Скругленный прямоугольник 45">
            <a:hlinkClick r:id="rId24" action="ppaction://hlinksldjump"/>
          </p:cNvPr>
          <p:cNvSpPr/>
          <p:nvPr/>
        </p:nvSpPr>
        <p:spPr>
          <a:xfrm>
            <a:off x="9445700" y="2949426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7" name="Скругленный прямоугольник 46">
            <a:hlinkClick r:id="rId25" action="ppaction://hlinksldjump"/>
          </p:cNvPr>
          <p:cNvSpPr/>
          <p:nvPr/>
        </p:nvSpPr>
        <p:spPr>
          <a:xfrm>
            <a:off x="8624071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8" name="Скругленный прямоугольник 47">
            <a:hlinkClick r:id="rId26" action="ppaction://hlinksldjump"/>
          </p:cNvPr>
          <p:cNvSpPr/>
          <p:nvPr/>
        </p:nvSpPr>
        <p:spPr>
          <a:xfrm>
            <a:off x="9433446" y="3741514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9" name="Скругленный прямоугольник 48">
            <a:hlinkClick r:id="rId27" action="ppaction://hlinksldjump"/>
          </p:cNvPr>
          <p:cNvSpPr/>
          <p:nvPr/>
        </p:nvSpPr>
        <p:spPr>
          <a:xfrm>
            <a:off x="7777262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0" name="Скругленный прямоугольник 49">
            <a:hlinkClick r:id="rId28" action="ppaction://hlinksldjump"/>
          </p:cNvPr>
          <p:cNvSpPr/>
          <p:nvPr/>
        </p:nvSpPr>
        <p:spPr>
          <a:xfrm>
            <a:off x="8624071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51" name="Скругленный прямоугольник 50">
            <a:hlinkClick r:id="rId29" action="ppaction://hlinksldjump"/>
          </p:cNvPr>
          <p:cNvSpPr/>
          <p:nvPr/>
        </p:nvSpPr>
        <p:spPr>
          <a:xfrm>
            <a:off x="9433446" y="4533602"/>
            <a:ext cx="648073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10776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544</Words>
  <Application>Microsoft Office PowerPoint</Application>
  <PresentationFormat>Произвольный</PresentationFormat>
  <Paragraphs>214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BeeskneesCTT</vt:lpstr>
      <vt:lpstr>Bookman Old Style</vt:lpstr>
      <vt:lpstr>Calibri</vt:lpstr>
      <vt:lpstr>Comic Sans MS</vt:lpstr>
      <vt:lpstr>Georgia</vt:lpstr>
      <vt:lpstr>Times New Roman</vt:lpstr>
      <vt:lpstr>Trebuchet MS</vt:lpstr>
      <vt:lpstr>Воздушный поток</vt:lpstr>
      <vt:lpstr>Овощи  в загадках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45</cp:revision>
  <dcterms:created xsi:type="dcterms:W3CDTF">2016-03-12T17:17:28Z</dcterms:created>
  <dcterms:modified xsi:type="dcterms:W3CDTF">2024-10-02T03:28:24Z</dcterms:modified>
</cp:coreProperties>
</file>