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9" r:id="rId4"/>
    <p:sldId id="270" r:id="rId5"/>
    <p:sldId id="271" r:id="rId6"/>
    <p:sldId id="272" r:id="rId7"/>
    <p:sldId id="275" r:id="rId8"/>
    <p:sldId id="276" r:id="rId9"/>
    <p:sldId id="277" r:id="rId10"/>
    <p:sldId id="278" r:id="rId11"/>
    <p:sldId id="273" r:id="rId12"/>
    <p:sldId id="274" r:id="rId13"/>
    <p:sldId id="27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72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03/1614839035_43-p-fon-dlya-fotoshopa-zvyozdnoe-nebo-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C:\Users\Ляна\Desktop\печать 16 февраля\1613685218_8-p-fon-dlya-prezentatsii-konstruirovanie-v-de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2" y="0"/>
            <a:ext cx="9145016" cy="67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9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03/1614839035_43-p-fon-dlya-fotoshopa-zvyozdnoe-nebo-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img5.goodfon.ru/original/1600x1200/4/fc/zviozdnoe-nebo-zviozdy-oblaka-tekst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www.pngitem.com/pimgs/m/616-6166373_comet-tail-clipart-hd-png-downloa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www.pngitem.com/pimgs/m/616-6166373_comet-tail-clipart-hd-png-download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https://cdn.pixabay.com/photo/2020/03/19/11/47/solar-system-4947216__4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9" b="50000"/>
          <a:stretch/>
        </p:blipFill>
        <p:spPr bwMode="auto">
          <a:xfrm>
            <a:off x="506494" y="620688"/>
            <a:ext cx="231178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cdn.pixabay.com/photo/2020/03/19/11/47/solar-system-4947216__4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2" t="10482" r="50000" b="58372"/>
          <a:stretch/>
        </p:blipFill>
        <p:spPr bwMode="auto">
          <a:xfrm>
            <a:off x="4932040" y="615795"/>
            <a:ext cx="1814093" cy="20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cdn.pixabay.com/photo/2020/03/19/11/47/solar-system-4947216__48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25" b="98542" l="0" r="99445">
                        <a14:foregroundMark x1="57420" y1="54792" x2="57420" y2="54792"/>
                        <a14:foregroundMark x1="47712" y1="55625" x2="47712" y2="55625"/>
                        <a14:foregroundMark x1="48405" y1="64792" x2="48405" y2="64792"/>
                        <a14:foregroundMark x1="50624" y1="62917" x2="50624" y2="62917"/>
                        <a14:foregroundMark x1="52150" y1="60625" x2="52150" y2="60625"/>
                        <a14:foregroundMark x1="43689" y1="57917" x2="43689" y2="57917"/>
                        <a14:foregroundMark x1="43551" y1="58333" x2="43551" y2="58333"/>
                        <a14:foregroundMark x1="45354" y1="66458" x2="45354" y2="66458"/>
                        <a14:foregroundMark x1="45492" y1="67083" x2="45492" y2="67083"/>
                        <a14:foregroundMark x1="43412" y1="67708" x2="43412" y2="67708"/>
                        <a14:foregroundMark x1="43412" y1="67708" x2="43412" y2="67708"/>
                        <a14:foregroundMark x1="47295" y1="65625" x2="47295" y2="65625"/>
                        <a14:foregroundMark x1="49792" y1="54375" x2="49792" y2="54375"/>
                        <a14:foregroundMark x1="45076" y1="55833" x2="45076" y2="55833"/>
                        <a14:foregroundMark x1="41748" y1="58542" x2="41748" y2="58542"/>
                        <a14:foregroundMark x1="41609" y1="58542" x2="41609" y2="58542"/>
                        <a14:foregroundMark x1="41609" y1="58542" x2="41609" y2="58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19"/>
          <a:stretch/>
        </p:blipFill>
        <p:spPr bwMode="auto">
          <a:xfrm>
            <a:off x="1475656" y="3284984"/>
            <a:ext cx="752529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cdn.pixabay.com/photo/2020/03/19/11/47/solar-system-4947216__4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5" b="59508"/>
          <a:stretch/>
        </p:blipFill>
        <p:spPr bwMode="auto">
          <a:xfrm rot="1044681">
            <a:off x="5828134" y="2985589"/>
            <a:ext cx="3214691" cy="263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62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03/1614839035_43-p-fon-dlya-fotoshopa-zvyozdnoe-nebo-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img5.goodfon.ru/original/1600x1200/4/fc/zviozdnoe-nebo-zviozdy-oblaka-tekst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618"/>
            <a:ext cx="72247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75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03/1614839035_43-p-fon-dlya-fotoshopa-zvyozdnoe-nebo-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img5.goodfon.ru/original/1600x1200/4/fc/zviozdnoe-nebo-zviozdy-oblaka-tekst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4444" l="10000" r="90000">
                        <a14:foregroundMark x1="45859" y1="38194" x2="45859" y2="38194"/>
                        <a14:foregroundMark x1="41328" y1="33056" x2="41328" y2="33056"/>
                        <a14:foregroundMark x1="43984" y1="38333" x2="43984" y2="38333"/>
                        <a14:foregroundMark x1="41875" y1="24861" x2="41875" y2="24861"/>
                        <a14:foregroundMark x1="37109" y1="33611" x2="37109" y2="33611"/>
                        <a14:foregroundMark x1="47891" y1="46806" x2="47891" y2="46806"/>
                        <a14:foregroundMark x1="50156" y1="34306" x2="50156" y2="34306"/>
                        <a14:foregroundMark x1="72031" y1="62500" x2="7203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2" y="836712"/>
            <a:ext cx="908993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88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03/1614839035_43-p-fon-dlya-fotoshopa-zvyozdnoe-nebo-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img5.goodfon.ru/original/1600x1200/4/fc/zviozdnoe-nebo-zviozdy-oblaka-tekst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ser\Desktop\ДОКУМЕНТЫ 94 новые\ЗАСТАВКИ, КАРТИНКИ\img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3" b="99444" l="1719" r="97500">
                        <a14:foregroundMark x1="22031" y1="33194" x2="22031" y2="33194"/>
                        <a14:foregroundMark x1="20859" y1="29722" x2="20859" y2="29722"/>
                        <a14:foregroundMark x1="21563" y1="24444" x2="21563" y2="24444"/>
                        <a14:foregroundMark x1="23125" y1="26667" x2="23125" y2="26667"/>
                        <a14:foregroundMark x1="23906" y1="28333" x2="23906" y2="28333"/>
                        <a14:foregroundMark x1="21406" y1="20139" x2="21406" y2="20139"/>
                        <a14:foregroundMark x1="21641" y1="21389" x2="21641" y2="21389"/>
                        <a14:foregroundMark x1="21641" y1="19167" x2="21641" y2="19167"/>
                        <a14:foregroundMark x1="22266" y1="21806" x2="22266" y2="21806"/>
                        <a14:foregroundMark x1="22813" y1="23889" x2="22813" y2="23889"/>
                        <a14:foregroundMark x1="23281" y1="25278" x2="23281" y2="25278"/>
                        <a14:foregroundMark x1="23828" y1="26667" x2="23828" y2="26667"/>
                        <a14:foregroundMark x1="21641" y1="13472" x2="21641" y2="13472"/>
                        <a14:foregroundMark x1="21641" y1="15694" x2="21641" y2="15694"/>
                        <a14:foregroundMark x1="23125" y1="13750" x2="23125" y2="13750"/>
                        <a14:foregroundMark x1="25078" y1="15556" x2="25078" y2="15556"/>
                        <a14:foregroundMark x1="26484" y1="13472" x2="26484" y2="13472"/>
                        <a14:foregroundMark x1="26328" y1="15139" x2="26328" y2="15139"/>
                        <a14:foregroundMark x1="39375" y1="21806" x2="39375" y2="21806"/>
                        <a14:foregroundMark x1="41953" y1="21944" x2="41953" y2="21944"/>
                        <a14:foregroundMark x1="43359" y1="20556" x2="43359" y2="20556"/>
                        <a14:foregroundMark x1="44453" y1="22639" x2="44453" y2="22639"/>
                        <a14:foregroundMark x1="43594" y1="23611" x2="43594" y2="23611"/>
                        <a14:foregroundMark x1="43672" y1="20000" x2="43672" y2="20000"/>
                        <a14:foregroundMark x1="53359" y1="21806" x2="53359" y2="21806"/>
                        <a14:foregroundMark x1="56094" y1="23056" x2="56094" y2="23056"/>
                        <a14:foregroundMark x1="57578" y1="21389" x2="57578" y2="21389"/>
                        <a14:foregroundMark x1="70156" y1="24444" x2="70156" y2="24444"/>
                        <a14:foregroundMark x1="70391" y1="31806" x2="70391" y2="31806"/>
                        <a14:foregroundMark x1="68672" y1="27083" x2="68672" y2="27083"/>
                        <a14:foregroundMark x1="71484" y1="26667" x2="71484" y2="26667"/>
                        <a14:foregroundMark x1="69766" y1="27639" x2="69766" y2="27639"/>
                        <a14:foregroundMark x1="71094" y1="20417" x2="71094" y2="20417"/>
                        <a14:foregroundMark x1="69766" y1="19306" x2="69766" y2="19306"/>
                        <a14:foregroundMark x1="71094" y1="18611" x2="71094" y2="18611"/>
                        <a14:foregroundMark x1="70391" y1="16528" x2="70391" y2="16528"/>
                        <a14:foregroundMark x1="70000" y1="11806" x2="70000" y2="11806"/>
                        <a14:foregroundMark x1="73594" y1="11389" x2="73594" y2="11389"/>
                        <a14:foregroundMark x1="74141" y1="12917" x2="74141" y2="12917"/>
                        <a14:foregroundMark x1="74453" y1="10278" x2="74453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0" t="9447" r="2035" b="-1"/>
          <a:stretch/>
        </p:blipFill>
        <p:spPr bwMode="auto">
          <a:xfrm>
            <a:off x="142837" y="1196752"/>
            <a:ext cx="9095994" cy="580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.yapx.ru/HTjDi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23"/>
            <a:ext cx="7272808" cy="405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humbs.gfycat.com/ThatGleamingCollardlizard-size_restrict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6771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30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03/1614839035_43-p-fon-dlya-fotoshopa-zvyozdnoe-nebo-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3" descr="D:\сохранение\мои документы\ПЛАНИРОВАНИЕ\план 2020\космос\фото\1614839035_43-p-fon-dlya-fotoshopa-zvyozdnoe-nebo-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sd.kopilkaurokov.ru/up/html/2016/12/08/k_5849b74b2a45b/367514_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9450" l="224" r="97166">
                        <a14:foregroundMark x1="23788" y1="78955" x2="23788" y2="78955"/>
                        <a14:foregroundMark x1="8799" y1="79505" x2="8799" y2="79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882329"/>
            <a:ext cx="3384376" cy="183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ser\Desktop\ФЭМП 2022.МАРТ\1614564797_3-p-korabl-na-belom-fone-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4" y="3717032"/>
            <a:ext cx="4725444" cy="291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honoteka.org/uploads/posts/2021-04/1619710254_10-phonoteka_org-p-kosmos-dlya-detei-bez-fona-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8" b="97125" l="16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84" y="163298"/>
            <a:ext cx="3553732" cy="355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7.pngegg.com/pngimages/234/271/png-clipart-airplane-paper-box-cartoon-airplane-sticker-airplane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4667" y1="38554" x2="44667" y2="38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7" y="160338"/>
            <a:ext cx="4151234" cy="267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3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03/1614839035_43-p-fon-dlya-fotoshopa-zvyozdnoe-nebo-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img5.goodfon.ru/original/1600x1200/4/fc/zviozdnoe-nebo-zviozdy-oblaka-tekst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4444" l="10000" r="90000">
                        <a14:foregroundMark x1="45859" y1="38194" x2="45859" y2="38194"/>
                        <a14:foregroundMark x1="41328" y1="33056" x2="41328" y2="33056"/>
                        <a14:foregroundMark x1="43984" y1="38333" x2="43984" y2="38333"/>
                        <a14:foregroundMark x1="41875" y1="24861" x2="41875" y2="24861"/>
                        <a14:foregroundMark x1="37109" y1="33611" x2="37109" y2="33611"/>
                        <a14:foregroundMark x1="47891" y1="46806" x2="47891" y2="46806"/>
                        <a14:foregroundMark x1="50156" y1="34306" x2="50156" y2="34306"/>
                        <a14:foregroundMark x1="72031" y1="62500" x2="7203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688" b="60312"/>
          <a:stretch/>
        </p:blipFill>
        <p:spPr bwMode="auto">
          <a:xfrm>
            <a:off x="33672" y="836712"/>
            <a:ext cx="3482526" cy="202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79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03/1614839035_43-p-fon-dlya-fotoshopa-zvyozdnoe-nebo-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img5.goodfon.ru/original/1600x1200/4/fc/zviozdnoe-nebo-zviozdy-oblaka-tekst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4444" l="10000" r="90000">
                        <a14:foregroundMark x1="45859" y1="38194" x2="45859" y2="38194"/>
                        <a14:foregroundMark x1="41328" y1="33056" x2="41328" y2="33056"/>
                        <a14:foregroundMark x1="43984" y1="38333" x2="43984" y2="38333"/>
                        <a14:foregroundMark x1="41875" y1="24861" x2="41875" y2="24861"/>
                        <a14:foregroundMark x1="37109" y1="33611" x2="37109" y2="33611"/>
                        <a14:foregroundMark x1="47891" y1="46806" x2="47891" y2="46806"/>
                        <a14:foregroundMark x1="50156" y1="34306" x2="50156" y2="34306"/>
                        <a14:foregroundMark x1="72031" y1="62500" x2="7203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120" b="49475"/>
          <a:stretch/>
        </p:blipFill>
        <p:spPr bwMode="auto">
          <a:xfrm>
            <a:off x="33672" y="836712"/>
            <a:ext cx="5352144" cy="258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67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03/1614839035_43-p-fon-dlya-fotoshopa-zvyozdnoe-nebo-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img5.goodfon.ru/original/1600x1200/4/fc/zviozdnoe-nebo-zviozdy-oblaka-tekst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4444" l="10000" r="90000">
                        <a14:foregroundMark x1="45859" y1="38194" x2="45859" y2="38194"/>
                        <a14:foregroundMark x1="41328" y1="33056" x2="41328" y2="33056"/>
                        <a14:foregroundMark x1="43984" y1="38333" x2="43984" y2="38333"/>
                        <a14:foregroundMark x1="41875" y1="24861" x2="41875" y2="24861"/>
                        <a14:foregroundMark x1="37109" y1="33611" x2="37109" y2="33611"/>
                        <a14:foregroundMark x1="47891" y1="46806" x2="47891" y2="46806"/>
                        <a14:foregroundMark x1="50156" y1="34306" x2="50156" y2="34306"/>
                        <a14:foregroundMark x1="72031" y1="62500" x2="7203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35788" b="38028"/>
          <a:stretch/>
        </p:blipFill>
        <p:spPr bwMode="auto">
          <a:xfrm>
            <a:off x="33672" y="836712"/>
            <a:ext cx="5836776" cy="316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02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03/1614839035_43-p-fon-dlya-fotoshopa-zvyozdnoe-nebo-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img5.goodfon.ru/original/1600x1200/4/fc/zviozdnoe-nebo-zviozdy-oblaka-tekst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4444" l="10000" r="90000">
                        <a14:foregroundMark x1="45859" y1="38194" x2="45859" y2="38194"/>
                        <a14:foregroundMark x1="41328" y1="33056" x2="41328" y2="33056"/>
                        <a14:foregroundMark x1="43984" y1="38333" x2="43984" y2="38333"/>
                        <a14:foregroundMark x1="41875" y1="24861" x2="41875" y2="24861"/>
                        <a14:foregroundMark x1="37109" y1="33611" x2="37109" y2="33611"/>
                        <a14:foregroundMark x1="47891" y1="46806" x2="47891" y2="46806"/>
                        <a14:foregroundMark x1="50156" y1="34306" x2="50156" y2="34306"/>
                        <a14:foregroundMark x1="72031" y1="62500" x2="7203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054" b="25151"/>
          <a:stretch/>
        </p:blipFill>
        <p:spPr bwMode="auto">
          <a:xfrm>
            <a:off x="33672" y="836712"/>
            <a:ext cx="6357984" cy="382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57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03/1614839035_43-p-fon-dlya-fotoshopa-zvyozdnoe-nebo-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img5.goodfon.ru/original/1600x1200/4/fc/zviozdnoe-nebo-zviozdy-oblaka-tekst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flyclipart.com/thumb2/star-single-clipart-free-clipart-4983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2" b="98095" l="15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2879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flyclipart.com/thumb2/star-single-clipart-free-clipart-49834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2" b="98095" l="15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50409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flyclipart.com/thumb2/star-single-clipart-free-clipart-49834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2" b="98095" l="15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7743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flyclipart.com/thumb2/star-single-clipart-free-clipart-49834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2" b="98095" l="15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70892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lyclipart.com/thumb2/star-single-clipart-free-clipart-49834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2" b="98095" l="15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818" y="47667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55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03/1614839035_43-p-fon-dlya-fotoshopa-zvyozdnoe-nebo-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img5.goodfon.ru/original/1600x1200/4/fc/zviozdnoe-nebo-zviozdy-oblaka-tekst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www.pngitem.com/pimgs/m/616-6166373_comet-tail-clipart-hd-png-downloa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www.pngitem.com/pimgs/m/616-6166373_comet-tail-clipart-hd-png-download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2375" l="2093" r="98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713184"/>
            <a:ext cx="3089438" cy="28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2375" l="2093" r="98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08720"/>
            <a:ext cx="3089438" cy="28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2375" l="2093" r="98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84105"/>
            <a:ext cx="3089438" cy="28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2375" l="2093" r="98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61048"/>
            <a:ext cx="3089438" cy="28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2375" l="2093" r="98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65138"/>
            <a:ext cx="3089438" cy="28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00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atherineasquithgallery.com/uploads/posts/2021-03/1614839035_43-p-fon-dlya-fotoshopa-zvyozdnoe-nebo-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img5.goodfon.ru/original/1600x1200/4/fc/zviozdnoe-nebo-zviozdy-oblaka-tekst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www.pngitem.com/pimgs/m/616-6166373_comet-tail-clipart-hd-png-downloa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www.pngitem.com/pimgs/m/616-6166373_comet-tail-clipart-hd-png-download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https://png.pngtree.com/element_our/20190530/ourlarge/pngtree-blue-tech-astronaut-element-image_1265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4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95835"/>
            <a:ext cx="2150641" cy="215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ng.pngtree.com/element_our/20190530/ourlarge/pngtree-blue-tech-astronaut-element-image_1265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4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86844"/>
            <a:ext cx="2150641" cy="215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ng.pngtree.com/element_our/20190530/ourlarge/pngtree-blue-tech-astronaut-element-image_1265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4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37486"/>
            <a:ext cx="2150641" cy="215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png.pngtree.com/element_our/20190530/ourlarge/pngtree-blue-tech-astronaut-element-image_1265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4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5835"/>
            <a:ext cx="2150641" cy="215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ng.pngtree.com/element_our/20190530/ourlarge/pngtree-blue-tech-astronaut-element-image_1265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4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717032"/>
            <a:ext cx="2150641" cy="215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03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Usser</dc:creator>
  <cp:lastModifiedBy>Ляна</cp:lastModifiedBy>
  <cp:revision>19</cp:revision>
  <dcterms:created xsi:type="dcterms:W3CDTF">2022-03-21T22:00:15Z</dcterms:created>
  <dcterms:modified xsi:type="dcterms:W3CDTF">2022-04-12T13:59:15Z</dcterms:modified>
</cp:coreProperties>
</file>