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ser\Desktop\ФЭМП 2022.МАРТ\97f979830c60052f5fd37d47eeeab2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8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7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ser\Desktop\ФЭМП 2022.МАРТ\1614790103_3-p-fon-dlya-akvariuma-raspechatat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 descr="C:\Users\Usser\Desktop\ФЭМП 2022.МАРТ\kisspng-shark-wall-decal-party-favor-shark-photos-5a82bf343cb735.25567767151851806824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43" b="94107" l="3111" r="9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68960"/>
            <a:ext cx="2270026" cy="14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C:\Users\Usser\Desktop\ФЭМП 2022.МАРТ\kisspng-shark-wall-decal-party-favor-shark-photos-5a82bf343cb735.25567767151851806824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43" b="94107" l="3111" r="9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13801"/>
            <a:ext cx="2270026" cy="14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C:\Users\Usser\Desktop\ФЭМП 2022.МАРТ\kisspng-shark-wall-decal-party-favor-shark-photos-5a82bf343cb735.25567767151851806824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43" b="94107" l="3111" r="9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2270026" cy="14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C:\Users\Usser\Desktop\ФЭМП 2022.МАРТ\kisspng-shark-wall-decal-party-favor-shark-photos-5a82bf343cb735.25567767151851806824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43" b="94107" l="3111" r="9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2270026" cy="14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C:\Users\Usser\Desktop\ФЭМП 2022.МАРТ\kisspng-shark-wall-decal-party-favor-shark-photos-5a82bf343cb735.25567767151851806824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43" b="94107" l="3111" r="9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2270026" cy="14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46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ser\Desktop\ФЭМП 2022.МАРТ\1614790103_3-p-fon-dlya-akvariuma-raspechatat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6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ser\Desktop\ФЭМП 2022.МАРТ\1613661809_23-p-fon-okeana-dlya-prezentatsii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" y="3044"/>
            <a:ext cx="9135377" cy="685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ser\Desktop\ФЭМП 2022.МАРТ\1614564797_3-p-korabl-na-belom-fone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93837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ser\Desktop\ФЭМП 2022.МАРТ\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8" y="-6792"/>
            <a:ext cx="9082045" cy="680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5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ser\Desktop\ФЭМП 2022.МАРТ\1a14ab889878010be3390e9fa667abcb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2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ser\Desktop\ФЭМП 2022.МАРТ\1614790103_3-p-fon-dlya-akvariuma-raspechatat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ser\Desktop\ФЭМП 2022.МАРТ\cbe3dd643e0dc3c355568f1246467d5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0715">
            <a:off x="5909731" y="3284984"/>
            <a:ext cx="1584176" cy="21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ser\Desktop\ФЭМП 2022.МАРТ\cbe3dd643e0dc3c355568f1246467d5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68">
            <a:off x="664901" y="1864680"/>
            <a:ext cx="1584176" cy="21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ser\Desktop\ФЭМП 2022.МАРТ\cbe3dd643e0dc3c355568f1246467d5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1592"/>
            <a:ext cx="1584176" cy="21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ser\Desktop\ФЭМП 2022.МАРТ\cbe3dd643e0dc3c355568f1246467d5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218">
            <a:off x="4091775" y="256557"/>
            <a:ext cx="1584176" cy="21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ser\Desktop\ФЭМП 2022.МАРТ\cbe3dd643e0dc3c355568f1246467d5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9612">
            <a:off x="3497803" y="2834544"/>
            <a:ext cx="1584176" cy="21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7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ser\Desktop\ФЭМП 2022.МАРТ\1614790103_3-p-fon-dlya-akvariuma-raspechatat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ser\Desktop\ФЭМП 2022.МАРТ\Crab_RED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6504">
            <a:off x="1446993" y="5733257"/>
            <a:ext cx="1296144" cy="97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ser\Desktop\ФЭМП 2022.МАРТ\Crab_RED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7515">
            <a:off x="2131924" y="4756055"/>
            <a:ext cx="1296144" cy="97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ser\Desktop\ФЭМП 2022.МАРТ\Crab_RED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517232"/>
            <a:ext cx="1296144" cy="97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ser\Desktop\ФЭМП 2022.МАРТ\Crab_RED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881">
            <a:off x="3196879" y="5673159"/>
            <a:ext cx="1296144" cy="97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ser\Desktop\ФЭМП 2022.МАРТ\Crab_RED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880088"/>
            <a:ext cx="1296144" cy="97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37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ser\Desktop\ФЭМП 2022.МАРТ\1614790103_3-p-fon-dlya-akvariuma-raspechatat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ser\Desktop\ФЭМП 2022.МАРТ\png-transparent-polyp-drawing-sticker-wall-decal-others-miscellaneous-child-stick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43" b="97571" l="10000" r="90000">
                        <a14:foregroundMark x1="53370" y1="14000" x2="53370" y2="14000"/>
                        <a14:foregroundMark x1="60326" y1="16143" x2="60326" y2="16143"/>
                        <a14:foregroundMark x1="52609" y1="13143" x2="52609" y2="13143"/>
                        <a14:foregroundMark x1="53478" y1="15429" x2="53478" y2="15429"/>
                        <a14:foregroundMark x1="52174" y1="15429" x2="52174" y2="15429"/>
                        <a14:foregroundMark x1="59022" y1="17571" x2="59022" y2="17571"/>
                        <a14:foregroundMark x1="59022" y1="17571" x2="59022" y2="17571"/>
                        <a14:foregroundMark x1="60435" y1="16857" x2="60435" y2="16857"/>
                        <a14:foregroundMark x1="61413" y1="17571" x2="61413" y2="17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56" y="3284984"/>
            <a:ext cx="2657423" cy="202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ser\Desktop\ФЭМП 2022.МАРТ\png-transparent-polyp-drawing-sticker-wall-decal-others-miscellaneous-child-stick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43" b="97571" l="10000" r="90000">
                        <a14:foregroundMark x1="53370" y1="14000" x2="53370" y2="14000"/>
                        <a14:foregroundMark x1="60326" y1="16143" x2="60326" y2="16143"/>
                        <a14:foregroundMark x1="52609" y1="13143" x2="52609" y2="13143"/>
                        <a14:foregroundMark x1="53478" y1="15429" x2="53478" y2="15429"/>
                        <a14:foregroundMark x1="52174" y1="15429" x2="52174" y2="15429"/>
                        <a14:foregroundMark x1="59022" y1="17571" x2="59022" y2="17571"/>
                        <a14:foregroundMark x1="59022" y1="17571" x2="59022" y2="17571"/>
                        <a14:foregroundMark x1="60435" y1="16857" x2="60435" y2="16857"/>
                        <a14:foregroundMark x1="61413" y1="17571" x2="61413" y2="17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17" y="1121880"/>
            <a:ext cx="2657423" cy="202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ser\Desktop\ФЭМП 2022.МАРТ\png-transparent-polyp-drawing-sticker-wall-decal-others-miscellaneous-child-stick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43" b="97571" l="10000" r="90000">
                        <a14:foregroundMark x1="53370" y1="14000" x2="53370" y2="14000"/>
                        <a14:foregroundMark x1="60326" y1="16143" x2="60326" y2="16143"/>
                        <a14:foregroundMark x1="52609" y1="13143" x2="52609" y2="13143"/>
                        <a14:foregroundMark x1="53478" y1="15429" x2="53478" y2="15429"/>
                        <a14:foregroundMark x1="52174" y1="15429" x2="52174" y2="15429"/>
                        <a14:foregroundMark x1="59022" y1="17571" x2="59022" y2="17571"/>
                        <a14:foregroundMark x1="59022" y1="17571" x2="59022" y2="17571"/>
                        <a14:foregroundMark x1="60435" y1="16857" x2="60435" y2="16857"/>
                        <a14:foregroundMark x1="61413" y1="17571" x2="61413" y2="17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33" y="2132856"/>
            <a:ext cx="2657423" cy="202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ser\Desktop\ФЭМП 2022.МАРТ\png-transparent-polyp-drawing-sticker-wall-decal-others-miscellaneous-child-stick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43" b="97571" l="10000" r="90000">
                        <a14:foregroundMark x1="53370" y1="14000" x2="53370" y2="14000"/>
                        <a14:foregroundMark x1="60326" y1="16143" x2="60326" y2="16143"/>
                        <a14:foregroundMark x1="52609" y1="13143" x2="52609" y2="13143"/>
                        <a14:foregroundMark x1="53478" y1="15429" x2="53478" y2="15429"/>
                        <a14:foregroundMark x1="52174" y1="15429" x2="52174" y2="15429"/>
                        <a14:foregroundMark x1="59022" y1="17571" x2="59022" y2="17571"/>
                        <a14:foregroundMark x1="59022" y1="17571" x2="59022" y2="17571"/>
                        <a14:foregroundMark x1="60435" y1="16857" x2="60435" y2="16857"/>
                        <a14:foregroundMark x1="61413" y1="17571" x2="61413" y2="17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064"/>
            <a:ext cx="2657423" cy="202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ser\Desktop\ФЭМП 2022.МАРТ\png-transparent-polyp-drawing-sticker-wall-decal-others-miscellaneous-child-stick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43" b="97571" l="10000" r="90000">
                        <a14:foregroundMark x1="53370" y1="14000" x2="53370" y2="14000"/>
                        <a14:foregroundMark x1="60326" y1="16143" x2="60326" y2="16143"/>
                        <a14:foregroundMark x1="52609" y1="13143" x2="52609" y2="13143"/>
                        <a14:foregroundMark x1="53478" y1="15429" x2="53478" y2="15429"/>
                        <a14:foregroundMark x1="52174" y1="15429" x2="52174" y2="15429"/>
                        <a14:foregroundMark x1="59022" y1="17571" x2="59022" y2="17571"/>
                        <a14:foregroundMark x1="59022" y1="17571" x2="59022" y2="17571"/>
                        <a14:foregroundMark x1="60435" y1="16857" x2="60435" y2="16857"/>
                        <a14:foregroundMark x1="61413" y1="17571" x2="61413" y2="17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53160"/>
            <a:ext cx="2657423" cy="202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29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ser\Desktop\ФЭМП 2022.МАРТ\1614790103_3-p-fon-dlya-akvariuma-raspechatat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ser\Desktop\ФЭМП 2022.МАРТ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222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08" y="5156599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ser\Desktop\ФЭМП 2022.МАРТ\unnam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222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41" y="516754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ser\Desktop\ФЭМП 2022.МАРТ\unnam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222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5129807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ser\Desktop\ФЭМП 2022.МАРТ\unnam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222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337" y="386104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ser\Desktop\ФЭМП 2022.МАРТ\unnam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222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45" y="4005064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72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ser\Desktop\ФЭМП 2022.МАРТ\1614790103_3-p-fon-dlya-akvariuma-raspechatat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lipart-best.com/img/jellyfish/jellyfish-clip-art-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847" y="2131924"/>
            <a:ext cx="1250909" cy="259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clipart-best.com/img/jellyfish/jellyfish-clip-art-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14" y="332656"/>
            <a:ext cx="1250909" cy="259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lipart-best.com/img/jellyfish/jellyfish-clip-art-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985"/>
            <a:ext cx="1250909" cy="259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clipart-best.com/img/jellyfish/jellyfish-clip-art-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1924"/>
            <a:ext cx="1250909" cy="259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clipart-best.com/img/jellyfish/jellyfish-clip-art-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1250909" cy="259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22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Usser</dc:creator>
  <cp:lastModifiedBy>Usser</cp:lastModifiedBy>
  <cp:revision>9</cp:revision>
  <dcterms:created xsi:type="dcterms:W3CDTF">2022-03-21T22:00:15Z</dcterms:created>
  <dcterms:modified xsi:type="dcterms:W3CDTF">2022-03-22T03:23:56Z</dcterms:modified>
</cp:coreProperties>
</file>