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73" r:id="rId2"/>
    <p:sldId id="274" r:id="rId3"/>
    <p:sldId id="275" r:id="rId4"/>
    <p:sldId id="276" r:id="rId5"/>
    <p:sldId id="272" r:id="rId6"/>
  </p:sldIdLst>
  <p:sldSz cx="11522075" cy="7339013"/>
  <p:notesSz cx="6858000" cy="9144000"/>
  <p:defaultTextStyle>
    <a:defPPr>
      <a:defRPr lang="ru-RU"/>
    </a:defPPr>
    <a:lvl1pPr algn="l" defTabSz="107624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38122" indent="-80957" algn="l" defTabSz="107624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76243" indent="-161913" algn="l" defTabSz="107624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15953" indent="-244457" algn="l" defTabSz="107624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54075" indent="-325414" algn="l" defTabSz="107624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826" algn="l" defTabSz="914331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992" algn="l" defTabSz="914331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157" algn="l" defTabSz="914331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323" algn="l" defTabSz="914331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12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12" y="-680"/>
      </p:cViewPr>
      <p:guideLst>
        <p:guide orient="horz" pos="2312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138142"/>
            <a:ext cx="11522075" cy="320087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1522075" cy="41381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838341"/>
            <a:ext cx="11522075" cy="24463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12437"/>
            <a:ext cx="11522075" cy="546348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084" y="5406926"/>
            <a:ext cx="7103024" cy="94399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38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6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0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E8BCD-D0F0-4683-BA9E-CABD32AF9CC3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80E70-EAC5-4801-8C2D-F237E16D77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209" y="3351986"/>
            <a:ext cx="9041441" cy="1918938"/>
          </a:xfrm>
          <a:effectLst/>
        </p:spPr>
        <p:txBody>
          <a:bodyPr>
            <a:noAutofit/>
          </a:bodyPr>
          <a:lstStyle>
            <a:lvl1pPr marL="754398" indent="-538856" algn="l"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8263"/>
            <a:ext cx="11303001" cy="720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Рамка 15"/>
          <p:cNvSpPr/>
          <p:nvPr userDrawn="1"/>
        </p:nvSpPr>
        <p:spPr>
          <a:xfrm>
            <a:off x="0" y="0"/>
            <a:ext cx="11522075" cy="7339013"/>
          </a:xfrm>
          <a:prstGeom prst="frame">
            <a:avLst>
              <a:gd name="adj1" fmla="val 159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00432" y="782827"/>
            <a:ext cx="8065453" cy="37184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B032C-BB81-4DE2-ABBA-BA97269140F3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A1CE8-2A67-4069-8B91-0B2EA7440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3815" y="402926"/>
            <a:ext cx="2592467" cy="5605751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88614" y="782828"/>
            <a:ext cx="6085237" cy="5238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3CC1F-D9FF-4BD1-8912-BDF0A5AD0098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6E2A9-279C-4986-BA1E-442E846E3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DDE18-AE01-4C94-8985-550E350C4C2B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8A706-E5FF-4EFE-8CCE-DF03627B5D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40259" y="782828"/>
            <a:ext cx="8065453" cy="37184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11522075" cy="7339013"/>
          </a:xfrm>
          <a:prstGeom prst="frame">
            <a:avLst>
              <a:gd name="adj1" fmla="val 159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6" y="4802189"/>
            <a:ext cx="33258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38142"/>
            <a:ext cx="11522075" cy="320087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522075" cy="41381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38341"/>
            <a:ext cx="11522075" cy="24463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12437"/>
            <a:ext cx="11522075" cy="546348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967" y="2325035"/>
            <a:ext cx="7518414" cy="2593317"/>
          </a:xfrm>
          <a:effectLst/>
        </p:spPr>
        <p:txBody>
          <a:bodyPr anchor="b"/>
          <a:lstStyle>
            <a:lvl1pPr algn="r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8412" y="4930677"/>
            <a:ext cx="7523237" cy="894058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538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77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6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554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94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331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719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108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AAF11-8274-4293-9BE0-85C6FCCE7022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1D13D-2AAE-438B-A2AF-FC7206A0A9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11522075" cy="7339013"/>
          </a:xfrm>
          <a:prstGeom prst="frame">
            <a:avLst>
              <a:gd name="adj1" fmla="val 159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6" y="4802189"/>
            <a:ext cx="33258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E23EC-7E6C-48F7-A294-1E7F314DAC4F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34400-ED00-42CF-8AC3-0089AA85A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40258" y="782827"/>
            <a:ext cx="4217079" cy="37184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53214" y="782828"/>
            <a:ext cx="4217079" cy="37184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60" y="782828"/>
            <a:ext cx="4217079" cy="68463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8856" indent="0">
              <a:buNone/>
              <a:defRPr sz="2400" b="1"/>
            </a:lvl2pPr>
            <a:lvl3pPr marL="1077712" indent="0">
              <a:buNone/>
              <a:defRPr sz="2100" b="1"/>
            </a:lvl3pPr>
            <a:lvl4pPr marL="1616568" indent="0">
              <a:buNone/>
              <a:defRPr sz="1900" b="1"/>
            </a:lvl4pPr>
            <a:lvl5pPr marL="2155424" indent="0">
              <a:buNone/>
              <a:defRPr sz="1900" b="1"/>
            </a:lvl5pPr>
            <a:lvl6pPr marL="2694280" indent="0">
              <a:buNone/>
              <a:defRPr sz="1900" b="1"/>
            </a:lvl6pPr>
            <a:lvl7pPr marL="3233136" indent="0">
              <a:buNone/>
              <a:defRPr sz="1900" b="1"/>
            </a:lvl7pPr>
            <a:lvl8pPr marL="3771991" indent="0">
              <a:buNone/>
              <a:defRPr sz="1900" b="1"/>
            </a:lvl8pPr>
            <a:lvl9pPr marL="431084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204" y="1498545"/>
            <a:ext cx="4217079" cy="29356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5923" y="782828"/>
            <a:ext cx="4217079" cy="68463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8856" indent="0">
              <a:buNone/>
              <a:defRPr sz="2400" b="1"/>
            </a:lvl2pPr>
            <a:lvl3pPr marL="1077712" indent="0">
              <a:buNone/>
              <a:defRPr sz="2100" b="1"/>
            </a:lvl3pPr>
            <a:lvl4pPr marL="1616568" indent="0">
              <a:buNone/>
              <a:defRPr sz="1900" b="1"/>
            </a:lvl4pPr>
            <a:lvl5pPr marL="2155424" indent="0">
              <a:buNone/>
              <a:defRPr sz="1900" b="1"/>
            </a:lvl5pPr>
            <a:lvl6pPr marL="2694280" indent="0">
              <a:buNone/>
              <a:defRPr sz="1900" b="1"/>
            </a:lvl6pPr>
            <a:lvl7pPr marL="3233136" indent="0">
              <a:buNone/>
              <a:defRPr sz="1900" b="1"/>
            </a:lvl7pPr>
            <a:lvl8pPr marL="3771991" indent="0">
              <a:buNone/>
              <a:defRPr sz="1900" b="1"/>
            </a:lvl8pPr>
            <a:lvl9pPr marL="4310847" indent="0">
              <a:buNone/>
              <a:defRPr sz="1900" b="1"/>
            </a:lvl9pPr>
          </a:lstStyle>
          <a:p>
            <a:pPr marL="0" lvl="0" indent="0" algn="ctr" defTabSz="1077712" rtl="0" eaLnBrk="1" latinLnBrk="0" hangingPunct="1">
              <a:spcBef>
                <a:spcPct val="20000"/>
              </a:spcBef>
              <a:spcAft>
                <a:spcPts val="35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4" y="1497159"/>
            <a:ext cx="4217079" cy="29356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D9DA6A-5FCE-47B8-928F-B5BAF76FCB43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F65C1-78F8-4F39-A065-32DABBEC1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BD5B9-A018-4AAD-ACE6-A1BDC4A542D3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2FC90-D923-400F-84F7-238637941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F0685-CBFA-4F78-AF4A-718B235290BC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9F728-6276-4DFE-A9A9-7D5950D93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318" y="2364794"/>
            <a:ext cx="4581720" cy="1346762"/>
          </a:xfrm>
          <a:effectLst/>
        </p:spPr>
        <p:txBody>
          <a:bodyPr anchor="b">
            <a:noAutofit/>
          </a:bodyPr>
          <a:lstStyle>
            <a:lvl1pPr marL="269428" indent="-269428" algn="l">
              <a:defRPr sz="33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149" y="782828"/>
            <a:ext cx="5061806" cy="5238041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5539" y="3743134"/>
            <a:ext cx="4269947" cy="2289582"/>
          </a:xfrm>
        </p:spPr>
        <p:txBody>
          <a:bodyPr/>
          <a:lstStyle>
            <a:lvl1pPr marL="0" indent="0">
              <a:buNone/>
              <a:defRPr sz="1700"/>
            </a:lvl1pPr>
            <a:lvl2pPr marL="538856" indent="0">
              <a:buNone/>
              <a:defRPr sz="1400"/>
            </a:lvl2pPr>
            <a:lvl3pPr marL="1077712" indent="0">
              <a:buNone/>
              <a:defRPr sz="1200"/>
            </a:lvl3pPr>
            <a:lvl4pPr marL="1616568" indent="0">
              <a:buNone/>
              <a:defRPr sz="1100"/>
            </a:lvl4pPr>
            <a:lvl5pPr marL="2155424" indent="0">
              <a:buNone/>
              <a:defRPr sz="1100"/>
            </a:lvl5pPr>
            <a:lvl6pPr marL="2694280" indent="0">
              <a:buNone/>
              <a:defRPr sz="1100"/>
            </a:lvl6pPr>
            <a:lvl7pPr marL="3233136" indent="0">
              <a:buNone/>
              <a:defRPr sz="1100"/>
            </a:lvl7pPr>
            <a:lvl8pPr marL="3771991" indent="0">
              <a:buNone/>
              <a:defRPr sz="1100"/>
            </a:lvl8pPr>
            <a:lvl9pPr marL="431084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0FCDE-D3D8-4FDE-897D-48AD5651B5D9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6853F-8C23-4F13-8F9E-F50C03BD6E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38142"/>
            <a:ext cx="11522075" cy="320087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522075" cy="41381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838341"/>
            <a:ext cx="11522075" cy="24463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12437"/>
            <a:ext cx="11522075" cy="546348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39031" y="1223169"/>
            <a:ext cx="5184934" cy="334718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400"/>
            </a:lvl1pPr>
            <a:lvl2pPr marL="538856" indent="0">
              <a:buNone/>
              <a:defRPr sz="3300"/>
            </a:lvl2pPr>
            <a:lvl3pPr marL="1077712" indent="0">
              <a:buNone/>
              <a:defRPr sz="2800"/>
            </a:lvl3pPr>
            <a:lvl4pPr marL="1616568" indent="0">
              <a:buNone/>
              <a:defRPr sz="2400"/>
            </a:lvl4pPr>
            <a:lvl5pPr marL="2155424" indent="0">
              <a:buNone/>
              <a:defRPr sz="2400"/>
            </a:lvl5pPr>
            <a:lvl6pPr marL="2694280" indent="0">
              <a:buNone/>
              <a:defRPr sz="2400"/>
            </a:lvl6pPr>
            <a:lvl7pPr marL="3233136" indent="0">
              <a:buNone/>
              <a:defRPr sz="2400"/>
            </a:lvl7pPr>
            <a:lvl8pPr marL="3771991" indent="0">
              <a:buNone/>
              <a:defRPr sz="2400"/>
            </a:lvl8pPr>
            <a:lvl9pPr marL="4310847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199" y="1081360"/>
            <a:ext cx="4654840" cy="2314732"/>
          </a:xfrm>
        </p:spPr>
        <p:txBody>
          <a:bodyPr anchor="b"/>
          <a:lstStyle>
            <a:lvl1pPr marL="215542" indent="-215542">
              <a:buFont typeface="Georgia" pitchFamily="18" charset="0"/>
              <a:buChar char="*"/>
              <a:defRPr sz="1900"/>
            </a:lvl1pPr>
            <a:lvl2pPr marL="538856" indent="0">
              <a:buNone/>
              <a:defRPr sz="1400"/>
            </a:lvl2pPr>
            <a:lvl3pPr marL="1077712" indent="0">
              <a:buNone/>
              <a:defRPr sz="1200"/>
            </a:lvl3pPr>
            <a:lvl4pPr marL="1616568" indent="0">
              <a:buNone/>
              <a:defRPr sz="1100"/>
            </a:lvl4pPr>
            <a:lvl5pPr marL="2155424" indent="0">
              <a:buNone/>
              <a:defRPr sz="1100"/>
            </a:lvl5pPr>
            <a:lvl6pPr marL="2694280" indent="0">
              <a:buNone/>
              <a:defRPr sz="1100"/>
            </a:lvl6pPr>
            <a:lvl7pPr marL="3233136" indent="0">
              <a:buNone/>
              <a:defRPr sz="1100"/>
            </a:lvl7pPr>
            <a:lvl8pPr marL="3771991" indent="0">
              <a:buNone/>
              <a:defRPr sz="1100"/>
            </a:lvl8pPr>
            <a:lvl9pPr marL="431084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75F6A-DE08-4B3C-8848-E6159DFDAF16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01767-67BD-4342-9E8A-9DF4CCBD02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08" y="4777551"/>
            <a:ext cx="8043701" cy="1223169"/>
          </a:xfrm>
        </p:spPr>
        <p:txBody>
          <a:bodyPr anchor="b">
            <a:noAutofit/>
          </a:bodyPr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63487"/>
            <a:ext cx="11522075" cy="187552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522075" cy="54634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032609"/>
            <a:ext cx="11522075" cy="24463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12437"/>
            <a:ext cx="11522075" cy="546348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9669" y="4678827"/>
            <a:ext cx="8206216" cy="1223169"/>
          </a:xfrm>
          <a:prstGeom prst="rect">
            <a:avLst/>
          </a:prstGeom>
          <a:effectLst/>
        </p:spPr>
        <p:txBody>
          <a:bodyPr vert="horz" lIns="107771" tIns="53886" rIns="107771" bIns="53886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59" y="783620"/>
            <a:ext cx="8065453" cy="3718433"/>
          </a:xfrm>
          <a:prstGeom prst="rect">
            <a:avLst/>
          </a:prstGeom>
        </p:spPr>
        <p:txBody>
          <a:bodyPr vert="horz" lIns="107771" tIns="53886" rIns="107771" bIns="538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7400" y="6605112"/>
            <a:ext cx="3168571" cy="390734"/>
          </a:xfrm>
          <a:prstGeom prst="rect">
            <a:avLst/>
          </a:prstGeom>
        </p:spPr>
        <p:txBody>
          <a:bodyPr vert="horz" lIns="107771" tIns="53886" rIns="107771" bIns="53886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F08A5D6-9CE8-4AC5-874C-3A3E3066881D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103" y="6605112"/>
            <a:ext cx="4224762" cy="390734"/>
          </a:xfrm>
          <a:prstGeom prst="rect">
            <a:avLst/>
          </a:prstGeom>
        </p:spPr>
        <p:txBody>
          <a:bodyPr vert="horz" lIns="107771" tIns="53886" rIns="107771" bIns="53886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865" y="6605112"/>
            <a:ext cx="2304415" cy="390734"/>
          </a:xfrm>
          <a:prstGeom prst="rect">
            <a:avLst/>
          </a:prstGeom>
        </p:spPr>
        <p:txBody>
          <a:bodyPr vert="horz" lIns="107771" tIns="53886" rIns="107771" bIns="53886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9C04199-0862-4AB6-B406-9D366905B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marL="377199" indent="-377199" algn="r" defTabSz="107771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428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6627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9941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93254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38122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61436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17080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94280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49925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856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712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568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424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280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136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91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847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microsoft.com/office/2007/relationships/hdphoto" Target="../media/hdphoto6.wdp"/><Relationship Id="rId19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7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openxmlformats.org/officeDocument/2006/relationships/image" Target="../media/image18.png"/><Relationship Id="rId4" Type="http://schemas.microsoft.com/office/2007/relationships/hdphoto" Target="../media/hdphoto10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5.png"/><Relationship Id="rId18" Type="http://schemas.openxmlformats.org/officeDocument/2006/relationships/image" Target="../media/image18.png"/><Relationship Id="rId3" Type="http://schemas.microsoft.com/office/2007/relationships/hdphoto" Target="../media/hdphoto13.wdp"/><Relationship Id="rId21" Type="http://schemas.microsoft.com/office/2007/relationships/hdphoto" Target="../media/hdphoto16.wdp"/><Relationship Id="rId7" Type="http://schemas.openxmlformats.org/officeDocument/2006/relationships/image" Target="../media/image23.png"/><Relationship Id="rId12" Type="http://schemas.microsoft.com/office/2007/relationships/hdphoto" Target="../media/hdphoto10.wdp"/><Relationship Id="rId17" Type="http://schemas.microsoft.com/office/2007/relationships/hdphoto" Target="../media/hdphoto15.wdp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4.wdp"/><Relationship Id="rId11" Type="http://schemas.openxmlformats.org/officeDocument/2006/relationships/image" Target="../media/image17.png"/><Relationship Id="rId24" Type="http://schemas.microsoft.com/office/2007/relationships/hdphoto" Target="../media/hdphoto17.wdp"/><Relationship Id="rId5" Type="http://schemas.openxmlformats.org/officeDocument/2006/relationships/image" Target="../media/image22.png"/><Relationship Id="rId15" Type="http://schemas.microsoft.com/office/2007/relationships/hdphoto" Target="../media/hdphoto6.wdp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11.wdp"/><Relationship Id="rId4" Type="http://schemas.openxmlformats.org/officeDocument/2006/relationships/image" Target="../media/image21.png"/><Relationship Id="rId9" Type="http://schemas.microsoft.com/office/2007/relationships/hdphoto" Target="../media/hdphoto5.wdp"/><Relationship Id="rId14" Type="http://schemas.openxmlformats.org/officeDocument/2006/relationships/image" Target="../media/image9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7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1" y="1797298"/>
            <a:ext cx="6120680" cy="49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8500" l="27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3" y="2112720"/>
            <a:ext cx="734481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3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7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23" y="2751928"/>
            <a:ext cx="2700337" cy="157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87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1" y="2475270"/>
            <a:ext cx="1919062" cy="187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0" b="94727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676">
            <a:off x="7735892" y="943312"/>
            <a:ext cx="3505199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2" y="4207801"/>
            <a:ext cx="300749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781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49" y="5666235"/>
            <a:ext cx="2236335" cy="167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3" y="357189"/>
            <a:ext cx="2952327" cy="12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03" b="96318" l="160" r="99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" y="-42508"/>
            <a:ext cx="2131131" cy="29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95" y="3848818"/>
            <a:ext cx="2010501" cy="249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47" y="4164741"/>
            <a:ext cx="2518792" cy="86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99988">
            <a:off x="4363264" y="975413"/>
            <a:ext cx="3232663" cy="43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639" b="50556" l="49922" r="7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927" b="50000"/>
          <a:stretch/>
        </p:blipFill>
        <p:spPr bwMode="auto">
          <a:xfrm>
            <a:off x="688955" y="2881516"/>
            <a:ext cx="1061940" cy="12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46" b="93282" l="435" r="9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49" y="4761949"/>
            <a:ext cx="3080199" cy="259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3354" y="90457"/>
            <a:ext cx="59063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 ласково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4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7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4344920"/>
            <a:ext cx="2700337" cy="157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3" b="93060" l="4375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77" y="4946676"/>
            <a:ext cx="3806365" cy="251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" b="987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1" y="2500875"/>
            <a:ext cx="1919062" cy="187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0" b="94727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676">
            <a:off x="7735892" y="943312"/>
            <a:ext cx="3505199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118" y="4291013"/>
            <a:ext cx="300749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781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49" y="5666235"/>
            <a:ext cx="2236335" cy="167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3" y="357189"/>
            <a:ext cx="2952327" cy="12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03" b="96318" l="160" r="99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" y="-42508"/>
            <a:ext cx="2131131" cy="29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97" y="2695841"/>
            <a:ext cx="2010501" cy="249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09" y="3942019"/>
            <a:ext cx="2518792" cy="86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3458">
            <a:off x="3307986" y="795850"/>
            <a:ext cx="3232663" cy="43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39" b="50556" l="49922" r="7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927" b="50000"/>
          <a:stretch/>
        </p:blipFill>
        <p:spPr bwMode="auto">
          <a:xfrm>
            <a:off x="7692400" y="6041435"/>
            <a:ext cx="1061940" cy="12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46" b="93282" l="435" r="9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318" y="5031925"/>
            <a:ext cx="2974857" cy="23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53354" y="90457"/>
            <a:ext cx="59063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Вершки-корешки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0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7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6250" l="10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7" r="4402"/>
          <a:stretch/>
        </p:blipFill>
        <p:spPr bwMode="auto">
          <a:xfrm>
            <a:off x="335777" y="992151"/>
            <a:ext cx="1118629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63" y="1455099"/>
            <a:ext cx="1218381" cy="151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" b="987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39" y="1725290"/>
            <a:ext cx="1255911" cy="12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06" y="2352037"/>
            <a:ext cx="1781808" cy="61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29" y="591971"/>
            <a:ext cx="2655040" cy="269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05" y="2352037"/>
            <a:ext cx="1916285" cy="82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63" b="93060" l="4375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98" y="1391863"/>
            <a:ext cx="2687490" cy="17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14" y="1840321"/>
            <a:ext cx="1874067" cy="10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6250" l="10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7" r="4402"/>
          <a:stretch/>
        </p:blipFill>
        <p:spPr bwMode="auto">
          <a:xfrm>
            <a:off x="160357" y="4821634"/>
            <a:ext cx="1126083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781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68" y="5387758"/>
            <a:ext cx="2236335" cy="167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46" b="93282" l="435" r="9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47" y="5210361"/>
            <a:ext cx="2199174" cy="185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639" b="50556" l="49922" r="7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927" b="50000"/>
          <a:stretch/>
        </p:blipFill>
        <p:spPr bwMode="auto">
          <a:xfrm>
            <a:off x="1255072" y="5515114"/>
            <a:ext cx="1061940" cy="12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603" b="96318" l="160" r="99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6394">
            <a:off x="2340538" y="5016895"/>
            <a:ext cx="1739331" cy="241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250">
            <a:off x="6919408" y="4004334"/>
            <a:ext cx="2593781" cy="346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390" b="94727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676">
            <a:off x="3591050" y="5608523"/>
            <a:ext cx="2406955" cy="173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095968" y="130306"/>
            <a:ext cx="59063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вершки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783" y="3741514"/>
            <a:ext cx="59063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корешки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0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7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1" y="1212462"/>
            <a:ext cx="6840760" cy="555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9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464</TotalTime>
  <Words>10</Words>
  <Application>Microsoft Office PowerPoint</Application>
  <PresentationFormat>Произвольный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48</cp:revision>
  <dcterms:created xsi:type="dcterms:W3CDTF">2016-03-12T17:17:28Z</dcterms:created>
  <dcterms:modified xsi:type="dcterms:W3CDTF">2024-10-02T03:29:08Z</dcterms:modified>
</cp:coreProperties>
</file>