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61" r:id="rId5"/>
    <p:sldId id="263" r:id="rId6"/>
    <p:sldId id="257" r:id="rId7"/>
    <p:sldId id="265" r:id="rId8"/>
    <p:sldId id="266" r:id="rId9"/>
    <p:sldId id="262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top-fon.com/uploads/posts/2023-01/1674616375_top-fon-com-p-fon-dlya-prezentatsii-teatr-kukol-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top-fon.com/uploads/posts/2023-01/1674616375_top-fon-com-p-fon-dlya-prezentatsii-teatr-kukol-2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https://xn--16-kmc.xn--80aafey1amqq.xn--d1acj3b/images/events/cover/723b012b980b563b1be6a04bee06ec76_big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" y="312738"/>
            <a:ext cx="9045933" cy="61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0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defectologiya.pro/assets/images/zhurnal/Migacheva-new/032000/209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fsd.multiurok.ru/html/2022/11/27/s_6383b5bfed5ea/phpZXMMdV_pazzly---bukvy_html_3a8d3e7d993008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9401" l="0" r="99632">
                        <a14:foregroundMark x1="24510" y1="30669" x2="24510" y2="30669"/>
                        <a14:foregroundMark x1="22672" y1="29471" x2="22672" y2="29471"/>
                        <a14:foregroundMark x1="25490" y1="21179" x2="25490" y2="21179"/>
                        <a14:foregroundMark x1="21691" y1="21179" x2="21691" y2="21179"/>
                        <a14:foregroundMark x1="26348" y1="21179" x2="26348" y2="21179"/>
                        <a14:foregroundMark x1="23775" y1="21379" x2="23775" y2="21379"/>
                        <a14:foregroundMark x1="21691" y1="22677" x2="21691" y2="22677"/>
                        <a14:foregroundMark x1="27941" y1="22178" x2="27941" y2="22178"/>
                        <a14:foregroundMark x1="19485" y1="21778" x2="19485" y2="21778"/>
                        <a14:foregroundMark x1="21936" y1="21379" x2="21936" y2="21379"/>
                        <a14:foregroundMark x1="25490" y1="20480" x2="25490" y2="20480"/>
                        <a14:foregroundMark x1="25490" y1="29670" x2="25490" y2="29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35169"/>
            <a:ext cx="45198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04141"/>
            <a:ext cx="3131327" cy="31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 descr="https://img0.liveinternet.ru/images/attach/d/1/134/133/134133390_110022908_large_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44463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.osaka-info.jp/page_translation/content/67f7686c-0b09-11e8-acbd-06326e701dd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3" y="260648"/>
            <a:ext cx="8317597" cy="55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korschool-12.ucoz.ru/_si/1/982035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19" b="91898" l="10000" r="90000">
                        <a14:foregroundMark x1="33913" y1="10648" x2="33913" y2="10648"/>
                        <a14:foregroundMark x1="38435" y1="87847" x2="38435" y2="87847"/>
                        <a14:foregroundMark x1="49739" y1="91898" x2="49739" y2="91898"/>
                        <a14:foregroundMark x1="37043" y1="45370" x2="37043" y2="45370"/>
                        <a14:foregroundMark x1="34261" y1="38889" x2="34261" y2="38889"/>
                        <a14:backgroundMark x1="25478" y1="50347" x2="25478" y2="50347"/>
                        <a14:backgroundMark x1="24609" y1="38773" x2="24609" y2="38773"/>
                        <a14:backgroundMark x1="30870" y1="27083" x2="30870" y2="27083"/>
                        <a14:backgroundMark x1="39217" y1="24074" x2="39217" y2="24074"/>
                        <a14:backgroundMark x1="37652" y1="31944" x2="37652" y2="31944"/>
                        <a14:backgroundMark x1="25652" y1="50000" x2="25652" y2="50000"/>
                        <a14:backgroundMark x1="28783" y1="55324" x2="28783" y2="55324"/>
                        <a14:backgroundMark x1="27913" y1="60185" x2="27913" y2="60185"/>
                        <a14:backgroundMark x1="24696" y1="66551" x2="24696" y2="66551"/>
                        <a14:backgroundMark x1="24696" y1="68634" x2="24696" y2="68634"/>
                        <a14:backgroundMark x1="26696" y1="68981" x2="27130" y2="68981"/>
                        <a14:backgroundMark x1="31043" y1="66204" x2="32087" y2="65741"/>
                        <a14:backgroundMark x1="34261" y1="64815" x2="34261" y2="64815"/>
                        <a14:backgroundMark x1="25478" y1="59028" x2="25478" y2="59028"/>
                        <a14:backgroundMark x1="23043" y1="59028" x2="23043" y2="59028"/>
                        <a14:backgroundMark x1="17217" y1="55324" x2="17217" y2="55324"/>
                        <a14:backgroundMark x1="15565" y1="49306" x2="15565" y2="49306"/>
                        <a14:backgroundMark x1="17304" y1="44560" x2="17304" y2="44560"/>
                        <a14:backgroundMark x1="17826" y1="44560" x2="17826" y2="44560"/>
                        <a14:backgroundMark x1="17826" y1="57176" x2="17913" y2="58333"/>
                        <a14:backgroundMark x1="17913" y1="61574" x2="18261" y2="62384"/>
                        <a14:backgroundMark x1="18261" y1="66551" x2="18261" y2="66551"/>
                        <a14:backgroundMark x1="18435" y1="67014" x2="18435" y2="67014"/>
                        <a14:backgroundMark x1="15391" y1="57176" x2="15391" y2="57176"/>
                        <a14:backgroundMark x1="15043" y1="43981" x2="15043" y2="43981"/>
                        <a14:backgroundMark x1="21391" y1="38310" x2="23826" y2="36690"/>
                        <a14:backgroundMark x1="32261" y1="30093" x2="32522" y2="29282"/>
                        <a14:backgroundMark x1="34783" y1="23843" x2="34783" y2="23843"/>
                        <a14:backgroundMark x1="36348" y1="21528" x2="36348" y2="21528"/>
                        <a14:backgroundMark x1="38696" y1="20023" x2="38696" y2="20023"/>
                        <a14:backgroundMark x1="40522" y1="20023" x2="40522" y2="21644"/>
                        <a14:backgroundMark x1="35391" y1="31944" x2="35391" y2="31944"/>
                        <a14:backgroundMark x1="38870" y1="34259" x2="38870" y2="34259"/>
                        <a14:backgroundMark x1="39652" y1="35532" x2="39652" y2="35532"/>
                        <a14:backgroundMark x1="40696" y1="38310" x2="40696" y2="38310"/>
                        <a14:backgroundMark x1="40435" y1="31250" x2="40435" y2="31250"/>
                        <a14:backgroundMark x1="32000" y1="32870" x2="32000" y2="32870"/>
                        <a14:backgroundMark x1="26957" y1="34954" x2="26957" y2="34954"/>
                        <a14:backgroundMark x1="26870" y1="34954" x2="26870" y2="34954"/>
                        <a14:backgroundMark x1="24870" y1="37500" x2="24696" y2="38542"/>
                        <a14:backgroundMark x1="22957" y1="43981" x2="22957" y2="43981"/>
                        <a14:backgroundMark x1="22348" y1="44907" x2="22348" y2="44907"/>
                        <a14:backgroundMark x1="20696" y1="48727" x2="20696" y2="49306"/>
                        <a14:backgroundMark x1="20348" y1="53009" x2="20783" y2="53125"/>
                        <a14:backgroundMark x1="21826" y1="54977" x2="21826" y2="54977"/>
                        <a14:backgroundMark x1="22435" y1="55324" x2="23652" y2="56134"/>
                        <a14:backgroundMark x1="26261" y1="58565" x2="27739" y2="59606"/>
                        <a14:backgroundMark x1="28000" y1="59838" x2="29826" y2="59838"/>
                        <a14:backgroundMark x1="31478" y1="59606" x2="32000" y2="59606"/>
                        <a14:backgroundMark x1="33130" y1="58796" x2="33652" y2="58796"/>
                        <a14:backgroundMark x1="33739" y1="58333" x2="34261" y2="58218"/>
                        <a14:backgroundMark x1="34696" y1="56366" x2="34696" y2="56366"/>
                        <a14:backgroundMark x1="34696" y1="55208" x2="34696" y2="55208"/>
                        <a14:backgroundMark x1="34696" y1="53356" x2="34696" y2="53356"/>
                        <a14:backgroundMark x1="31478" y1="54514" x2="31478" y2="54514"/>
                        <a14:backgroundMark x1="31217" y1="70023" x2="31217" y2="70023"/>
                        <a14:backgroundMark x1="30174" y1="72222" x2="30174" y2="72222"/>
                        <a14:backgroundMark x1="24000" y1="71644" x2="24000" y2="71644"/>
                        <a14:backgroundMark x1="46696" y1="70833" x2="46696" y2="70833"/>
                        <a14:backgroundMark x1="63913" y1="68634" x2="63913" y2="68634"/>
                        <a14:backgroundMark x1="74435" y1="64236" x2="74435" y2="64236"/>
                        <a14:backgroundMark x1="74783" y1="63194" x2="74783" y2="63194"/>
                        <a14:backgroundMark x1="74783" y1="58333" x2="74783" y2="58333"/>
                        <a14:backgroundMark x1="74609" y1="56134" x2="74609" y2="56134"/>
                        <a14:backgroundMark x1="74174" y1="53009" x2="74174" y2="53009"/>
                        <a14:backgroundMark x1="74174" y1="50116" x2="74174" y2="50116"/>
                        <a14:backgroundMark x1="77652" y1="43519" x2="77652" y2="43519"/>
                        <a14:backgroundMark x1="78348" y1="42130" x2="78348" y2="42130"/>
                        <a14:backgroundMark x1="78696" y1="41782" x2="78696" y2="41782"/>
                        <a14:backgroundMark x1="76261" y1="50000" x2="76261" y2="50000"/>
                        <a14:backgroundMark x1="68435" y1="38079" x2="68435" y2="38079"/>
                        <a14:backgroundMark x1="69130" y1="44329" x2="69130" y2="44329"/>
                        <a14:backgroundMark x1="64696" y1="43981" x2="64696" y2="43981"/>
                        <a14:backgroundMark x1="64348" y1="43519" x2="64348" y2="43519"/>
                        <a14:backgroundMark x1="63739" y1="41898" x2="63739" y2="41898"/>
                        <a14:backgroundMark x1="63739" y1="41782" x2="63739" y2="41782"/>
                        <a14:backgroundMark x1="63739" y1="41088" x2="63739" y2="41088"/>
                        <a14:backgroundMark x1="61652" y1="34722" x2="61652" y2="34722"/>
                        <a14:backgroundMark x1="73826" y1="31250" x2="73826" y2="31250"/>
                        <a14:backgroundMark x1="69304" y1="28704" x2="69304" y2="28704"/>
                        <a14:backgroundMark x1="69130" y1="27894" x2="69130" y2="27894"/>
                        <a14:backgroundMark x1="55130" y1="13310" x2="55130" y2="13310"/>
                        <a14:backgroundMark x1="52435" y1="10880" x2="52435" y2="10880"/>
                        <a14:backgroundMark x1="47652" y1="7060" x2="47652" y2="7060"/>
                        <a14:backgroundMark x1="39043" y1="11806" x2="39043" y2="11806"/>
                        <a14:backgroundMark x1="37217" y1="21644" x2="37217" y2="21644"/>
                        <a14:backgroundMark x1="34261" y1="22685" x2="34261" y2="22685"/>
                        <a14:backgroundMark x1="35739" y1="25694" x2="35739" y2="25694"/>
                        <a14:backgroundMark x1="34261" y1="32755" x2="34261" y2="32755"/>
                        <a14:backgroundMark x1="30261" y1="26852" x2="30261" y2="26852"/>
                        <a14:backgroundMark x1="27913" y1="33681" x2="27913" y2="33681"/>
                        <a14:backgroundMark x1="29565" y1="38542" x2="29565" y2="38542"/>
                        <a14:backgroundMark x1="38609" y1="33333" x2="38609" y2="33333"/>
                        <a14:backgroundMark x1="25043" y1="39583" x2="25043" y2="39583"/>
                        <a14:backgroundMark x1="19565" y1="39120" x2="19565" y2="39120"/>
                        <a14:backgroundMark x1="18435" y1="39699" x2="18435" y2="39699"/>
                        <a14:backgroundMark x1="21739" y1="36343" x2="21739" y2="36343"/>
                        <a14:backgroundMark x1="23652" y1="32870" x2="23652" y2="32870"/>
                        <a14:backgroundMark x1="27478" y1="29861" x2="27478" y2="29861"/>
                        <a14:backgroundMark x1="28000" y1="28704" x2="28000" y2="28704"/>
                        <a14:backgroundMark x1="77652" y1="46528" x2="77652" y2="46528"/>
                        <a14:backgroundMark x1="72609" y1="54167" x2="72609" y2="54167"/>
                        <a14:backgroundMark x1="69652" y1="66551" x2="69652" y2="66551"/>
                        <a14:backgroundMark x1="59217" y1="68171" x2="59217" y2="68171"/>
                        <a14:backgroundMark x1="72174" y1="67824" x2="72174" y2="67824"/>
                        <a14:backgroundMark x1="77130" y1="64005" x2="77130" y2="64005"/>
                        <a14:backgroundMark x1="77478" y1="58218" x2="77478" y2="58218"/>
                        <a14:backgroundMark x1="81565" y1="52778" x2="82000" y2="52778"/>
                        <a14:backgroundMark x1="88000" y1="58333" x2="88000" y2="58333"/>
                        <a14:backgroundMark x1="83304" y1="62616" x2="83304" y2="62616"/>
                        <a14:backgroundMark x1="84087" y1="56944" x2="84087" y2="56944"/>
                        <a14:backgroundMark x1="78696" y1="49769" x2="78174" y2="49769"/>
                        <a14:backgroundMark x1="59043" y1="41551" x2="59043" y2="41551"/>
                        <a14:backgroundMark x1="60435" y1="33565" x2="60435" y2="33565"/>
                        <a14:backgroundMark x1="59826" y1="29861" x2="59826" y2="29861"/>
                        <a14:backgroundMark x1="67478" y1="21875" x2="67478" y2="21875"/>
                        <a14:backgroundMark x1="65217" y1="15856" x2="65217" y2="15856"/>
                        <a14:backgroundMark x1="62870" y1="14005" x2="62870" y2="14005"/>
                        <a14:backgroundMark x1="73565" y1="34259" x2="73565" y2="34259"/>
                        <a14:backgroundMark x1="76870" y1="46528" x2="76870" y2="46528"/>
                        <a14:backgroundMark x1="76261" y1="50810" x2="76261" y2="50810"/>
                        <a14:backgroundMark x1="68261" y1="55556" x2="68261" y2="55556"/>
                        <a14:backgroundMark x1="68609" y1="50116" x2="68609" y2="50116"/>
                        <a14:backgroundMark x1="71739" y1="44907" x2="71739" y2="44907"/>
                        <a14:backgroundMark x1="78957" y1="41782" x2="78957" y2="41782"/>
                        <a14:backgroundMark x1="81826" y1="44560" x2="82435" y2="44560"/>
                        <a14:backgroundMark x1="90609" y1="51968" x2="90609" y2="53125"/>
                        <a14:backgroundMark x1="81565" y1="64352" x2="81565" y2="64352"/>
                        <a14:backgroundMark x1="80174" y1="66782" x2="80174" y2="66782"/>
                        <a14:backgroundMark x1="75826" y1="69213" x2="75826" y2="69213"/>
                        <a14:backgroundMark x1="72783" y1="70023" x2="72000" y2="70602"/>
                        <a14:backgroundMark x1="61304" y1="70255" x2="61304" y2="70255"/>
                        <a14:backgroundMark x1="56696" y1="64005" x2="56696" y2="64005"/>
                        <a14:backgroundMark x1="54435" y1="62153" x2="54435" y2="62153"/>
                        <a14:backgroundMark x1="66783" y1="64583" x2="66783" y2="64583"/>
                        <a14:backgroundMark x1="71739" y1="69213" x2="71739" y2="69213"/>
                        <a14:backgroundMark x1="78957" y1="68171" x2="78957" y2="68171"/>
                        <a14:backgroundMark x1="64783" y1="69444" x2="64783" y2="69444"/>
                        <a14:backgroundMark x1="67043" y1="68981" x2="67043" y2="68981"/>
                        <a14:backgroundMark x1="67217" y1="68981" x2="67217" y2="68981"/>
                        <a14:backgroundMark x1="67217" y1="68981" x2="67217" y2="68981"/>
                        <a14:backgroundMark x1="70870" y1="69560" x2="70870" y2="69560"/>
                        <a14:backgroundMark x1="73217" y1="71412" x2="73652" y2="71412"/>
                        <a14:backgroundMark x1="80174" y1="71412" x2="80174" y2="71412"/>
                        <a14:backgroundMark x1="80174" y1="71412" x2="80174" y2="71412"/>
                        <a14:backgroundMark x1="80435" y1="71412" x2="80435" y2="71412"/>
                        <a14:backgroundMark x1="81826" y1="70255" x2="81826" y2="70255"/>
                        <a14:backgroundMark x1="84348" y1="68171" x2="84348" y2="68171"/>
                        <a14:backgroundMark x1="84522" y1="64352" x2="84522" y2="64352"/>
                        <a14:backgroundMark x1="83826" y1="52315" x2="83826" y2="52315"/>
                        <a14:backgroundMark x1="83913" y1="51157" x2="83913" y2="51157"/>
                        <a14:backgroundMark x1="84870" y1="50810" x2="84870" y2="50810"/>
                        <a14:backgroundMark x1="60435" y1="66204" x2="60435" y2="66204"/>
                        <a14:backgroundMark x1="56087" y1="68171" x2="56087" y2="68171"/>
                        <a14:backgroundMark x1="30783" y1="32523" x2="30783" y2="32523"/>
                        <a14:backgroundMark x1="34522" y1="27894" x2="34522" y2="27894"/>
                        <a14:backgroundMark x1="33304" y1="22454" x2="33304" y2="22454"/>
                        <a14:backgroundMark x1="39043" y1="22685" x2="39043" y2="22685"/>
                        <a14:backgroundMark x1="67217" y1="20023" x2="67217" y2="20023"/>
                        <a14:backgroundMark x1="62696" y1="12847" x2="62696" y2="12847"/>
                        <a14:backgroundMark x1="58783" y1="13426" x2="58783" y2="13426"/>
                        <a14:backgroundMark x1="65826" y1="22106" x2="65826" y2="22106"/>
                        <a14:backgroundMark x1="66435" y1="23495" x2="66435" y2="23495"/>
                        <a14:backgroundMark x1="57391" y1="64352" x2="57391" y2="64352"/>
                        <a14:backgroundMark x1="29391" y1="38542" x2="29391" y2="38542"/>
                        <a14:backgroundMark x1="28000" y1="43519" x2="28000" y2="43519"/>
                        <a14:backgroundMark x1="36174" y1="32060" x2="36174" y2="32060"/>
                        <a14:backgroundMark x1="39043" y1="25694" x2="39043" y2="25694"/>
                        <a14:backgroundMark x1="31652" y1="23843" x2="31652" y2="23843"/>
                        <a14:backgroundMark x1="34522" y1="20486" x2="34522" y2="20486"/>
                        <a14:backgroundMark x1="37826" y1="13426" x2="37826" y2="1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5" t="7293" r="30061" b="11689"/>
          <a:stretch/>
        </p:blipFill>
        <p:spPr bwMode="auto">
          <a:xfrm>
            <a:off x="14908" y="3665773"/>
            <a:ext cx="2180828" cy="31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sc10ruz.gosuslugi.ru/netcat_files/138/2367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34098" cy="55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vatars.dzeninfra.ru/get-zen_doc/2816669/pub_61ee3369d563410a7071b8a2_61ee34f8a4a5a431ef62e7cd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" b="100000" l="31667" r="70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86" r="24127"/>
          <a:stretch/>
        </p:blipFill>
        <p:spPr bwMode="auto">
          <a:xfrm>
            <a:off x="5220072" y="2341237"/>
            <a:ext cx="3376246" cy="38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.pinimg.com/originals/65/bf/06/65bf06bcc0dd432c2d50fac2184dc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1518"/>
            <a:ext cx="6970712" cy="541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botana.biz/prepod/_bloks/pic/ddosxim-1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98586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58.userapi.com/impf/c844721/v844721143/1502ec/h1BACBVnrtE.jpg?size=900x800&amp;quality=96&amp;sign=ded442e1d5d43259e15affed4cf9a1f1&amp;c_uniq_tag=3jDthj7ozD8aD24CssNPDmI562MAS8rG06u-1M_FygU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077072"/>
            <a:ext cx="2952327" cy="26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2.ppt-online.org/files2/slide/v/vscFo3h0P8VrJIqHRwpjKxSgk9ZYtMDLA5Um7n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" y="1052736"/>
            <a:ext cx="899221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pics/uploads/posts/2022-08/1661211361_5-kartinkin-net-p-fon-teatr-dlya-detei-krasiv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lomaster.club/uploads/posts/2021-11/1636912574_3-flomaster-club-p-pero-raskraska-dlya-detei-krasivi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3" b="90000" l="9901" r="93949">
                        <a14:foregroundMark x1="69087" y1="32518" x2="69087" y2="32518"/>
                        <a14:foregroundMark x1="30143" y1="43813" x2="30143" y2="43813"/>
                        <a14:foregroundMark x1="47195" y1="74245" x2="47195" y2="74245"/>
                        <a14:backgroundMark x1="37404" y1="66835" x2="37404" y2="66835"/>
                        <a14:backgroundMark x1="37954" y1="74245" x2="37954" y2="74245"/>
                        <a14:backgroundMark x1="76348" y1="63094" x2="76348" y2="63094"/>
                        <a14:backgroundMark x1="68537" y1="74460" x2="68537" y2="74460"/>
                        <a14:backgroundMark x1="54785" y1="67194" x2="54785" y2="67194"/>
                        <a14:backgroundMark x1="54785" y1="67194" x2="54785" y2="67194"/>
                        <a14:backgroundMark x1="55886" y1="73381" x2="55886" y2="73381"/>
                        <a14:backgroundMark x1="18950" y1="67113" x2="18950" y2="67113"/>
                        <a14:backgroundMark x1="37132" y1="65523" x2="37132" y2="65523"/>
                        <a14:backgroundMark x1="54417" y1="65021" x2="54417" y2="65021"/>
                        <a14:backgroundMark x1="57875" y1="76151" x2="57875" y2="76151"/>
                        <a14:backgroundMark x1="58515" y1="72971" x2="58515" y2="72971"/>
                        <a14:backgroundMark x1="77465" y1="63766" x2="77465" y2="63766"/>
                        <a14:backgroundMark x1="37644" y1="74561" x2="37644" y2="74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324921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6-21.userapi.com/s/v1/ig2/iGgL-v3kyW4SLhkrHovnQubUSSCqJaG7338eK9Yz4xFz0X4t2-rcKWeGE71PH-qr2JQv7CE0o2hRpk85nBSA6mFX.jpg?size=800x800&amp;quality=96&amp;crop=0,98,800,800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4626"/>
            <a:ext cx="6781100" cy="67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yapx.ru/HTjD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576" y="188640"/>
            <a:ext cx="8921341" cy="49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i?id=887e2e3c48be2166dd9e4af668fed7c9_l-5026463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889" r="92778">
                        <a14:foregroundMark x1="60444" y1="69222" x2="60444" y2="69222"/>
                        <a14:foregroundMark x1="62667" y1="64778" x2="62667" y2="6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4" y="253250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stor.nn2.ru/forum/data/forum/images/2021-11/255792051-qbrjekep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9487" l="9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90947"/>
            <a:ext cx="1800200" cy="19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image.shutterstock.com/shutterstock/photos/202991239/display_1500/stock-vector-cartoon-magic-chest-2029912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98886" l="6250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33" y="2469342"/>
            <a:ext cx="2439479" cy="171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 descr="https://flyclipart.com/thumbs/x-4627-7-backpack-clipart-93820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08" b="98770" l="3214" r="97976">
                        <a14:foregroundMark x1="26190" y1="24609" x2="26190" y2="24609"/>
                        <a14:foregroundMark x1="29762" y1="24497" x2="29762" y2="24497"/>
                        <a14:foregroundMark x1="31667" y1="22371" x2="31667" y2="22371"/>
                        <a14:foregroundMark x1="37262" y1="25615" x2="37262" y2="25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05574"/>
            <a:ext cx="1855011" cy="19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4437112"/>
            <a:ext cx="1008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4478153"/>
            <a:ext cx="1008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4458345"/>
            <a:ext cx="1008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4495184"/>
            <a:ext cx="1008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2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umbs.gfycat.com/ThatGleamingCollardlizard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4" y="2924944"/>
            <a:ext cx="91781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apx.ru/HTjD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21341" cy="49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427</TotalTime>
  <Words>4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Usser</dc:creator>
  <cp:lastModifiedBy>Usser</cp:lastModifiedBy>
  <cp:revision>21</cp:revision>
  <dcterms:created xsi:type="dcterms:W3CDTF">2023-03-27T09:00:31Z</dcterms:created>
  <dcterms:modified xsi:type="dcterms:W3CDTF">2023-03-28T14:07:10Z</dcterms:modified>
</cp:coreProperties>
</file>