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99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950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1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595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721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24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132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EB672E-2015-4F99-A79B-30F848F8A8BA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AE1234-A736-4588-ACFC-E86C053D49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64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8" y="554181"/>
            <a:ext cx="10427123" cy="5306291"/>
          </a:xfrm>
        </p:spPr>
        <p:txBody>
          <a:bodyPr/>
          <a:lstStyle/>
          <a:p>
            <a:r>
              <a:rPr lang="ru-RU" dirty="0" smtClean="0"/>
              <a:t>ЦВЕТ настроения-желтый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6218" y="5979196"/>
            <a:ext cx="5735782" cy="74227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Составила педагог-психолог</a:t>
            </a:r>
          </a:p>
          <a:p>
            <a:pPr algn="r"/>
            <a:r>
              <a:rPr lang="ru-RU" dirty="0" smtClean="0"/>
              <a:t>Бойко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7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90945"/>
            <a:ext cx="108695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Психика принимает этот цвет за вариант энергетической подпитки, поэтому оформлять в желтом цвете лучше всего самые темные комнаты дома. Так же, как и красный оттенок, желтый активизирует аппетит, поэтому в подобных оттенках можно оформлять кухню или столовую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80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168" y="309716"/>
            <a:ext cx="10644773" cy="4925961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0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97861"/>
            <a:ext cx="10972800" cy="67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9835"/>
          <a:stretch>
            <a:fillRect/>
          </a:stretch>
        </p:blipFill>
        <p:spPr>
          <a:xfrm>
            <a:off x="671392" y="1"/>
            <a:ext cx="7355586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026978" y="1"/>
            <a:ext cx="4165021" cy="68579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Стимулирует образования желудочного сока, помогает при нарушениях пищеварения, при заболеваниях печени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061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0"/>
            <a:ext cx="11069782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639049" y="0"/>
            <a:ext cx="4552951" cy="6858000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Если кому-то неприятен желтый цвет, то этот человек – реалист.</a:t>
            </a:r>
          </a:p>
          <a:p>
            <a:r>
              <a:rPr lang="ru-RU" sz="3600" b="1" dirty="0" smtClean="0"/>
              <a:t>Он не принимает новых идей, скорее сконцентрируется на знакомых вещах, чем решит попробовать что-то новое.</a:t>
            </a:r>
            <a:endParaRPr lang="ru-RU" sz="36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983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98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50350" y="-1"/>
            <a:ext cx="4541650" cy="68579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Для него всегда важен гарантированный результат, поскольку он предпочитает надежно защитить себя от разочарований.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278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3786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может помешать желтый цвет?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>
                <a:solidFill>
                  <a:srgbClr val="FF0000"/>
                </a:solidFill>
              </a:rPr>
              <a:t>Стабильно неустойчивым, чрезмерно возбудимым людям придаст излишнее движение.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- дозированно использовать фантазерам, мечтателям, т.к. чрезмерное увлечение желтым цветом уведет их  от мечты.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776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0"/>
            <a:ext cx="112221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Психотерапия относит все оттенки желтого цвета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Roboto"/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(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как теплого, так и холодного спектра) к палитре, стимулирующей работу мозга в позитивном плане. Также ученые выяснили, что желтая гамма развивает 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память,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позитивно влияя на участок мозга, ответственный за запоминание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571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6" y="651164"/>
            <a:ext cx="11042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Люди, любящие оттенки желтого тона, легки на подъем, имеют большой запас энергоресурсов. Чаще всего такие личности склонны к логическому мышлению и нестандартному чувству юмора.</a:t>
            </a:r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Желтая палитра считается бодрящей и освежающей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98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50</TotalTime>
  <Words>185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Roboto</vt:lpstr>
      <vt:lpstr>Badge</vt:lpstr>
      <vt:lpstr>ЦВЕТ настроения-желтый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 может помешать желтый цвет? -Стабильно неустойчивым, чрезмерно возбудимым людям придаст излишнее движение.   - дозированно использовать фантазерам, мечтателям, т.к. чрезмерное увлечение желтым цветом уведет их  от мечты. 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настроения-желтый</dc:title>
  <dc:creator>Психолог</dc:creator>
  <cp:lastModifiedBy>Психолог</cp:lastModifiedBy>
  <cp:revision>6</cp:revision>
  <dcterms:created xsi:type="dcterms:W3CDTF">2021-10-31T11:34:56Z</dcterms:created>
  <dcterms:modified xsi:type="dcterms:W3CDTF">2021-10-31T12:25:10Z</dcterms:modified>
</cp:coreProperties>
</file>