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56" r:id="rId9"/>
    <p:sldId id="262" r:id="rId10"/>
    <p:sldId id="269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C9C"/>
    <a:srgbClr val="00FFCC"/>
    <a:srgbClr val="13D3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02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0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1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30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2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2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89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4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33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4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9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C5343-BB92-441D-8747-EF640168598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8084-9F24-4597-8ADE-B383E2D3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27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12" Type="http://schemas.microsoft.com/office/2007/relationships/hdphoto" Target="../media/hdphoto11.wdp"/><Relationship Id="rId2" Type="http://schemas.openxmlformats.org/officeDocument/2006/relationships/image" Target="../media/image8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4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6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12" Type="http://schemas.microsoft.com/office/2007/relationships/hdphoto" Target="../media/hdphoto1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52.png"/><Relationship Id="rId1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1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8.png"/><Relationship Id="rId5" Type="http://schemas.openxmlformats.org/officeDocument/2006/relationships/image" Target="../media/image55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10" Type="http://schemas.microsoft.com/office/2007/relationships/hdphoto" Target="../media/hdphoto13.wdp"/><Relationship Id="rId4" Type="http://schemas.microsoft.com/office/2007/relationships/hdphoto" Target="../media/hdphoto9.wdp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60.png"/><Relationship Id="rId5" Type="http://schemas.openxmlformats.org/officeDocument/2006/relationships/image" Target="../media/image62.png"/><Relationship Id="rId10" Type="http://schemas.microsoft.com/office/2007/relationships/hdphoto" Target="../media/hdphoto10.wdp"/><Relationship Id="rId4" Type="http://schemas.openxmlformats.org/officeDocument/2006/relationships/image" Target="../media/image8.jpeg"/><Relationship Id="rId9" Type="http://schemas.openxmlformats.org/officeDocument/2006/relationships/image" Target="../media/image63.png"/><Relationship Id="rId1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png"/><Relationship Id="rId18" Type="http://schemas.microsoft.com/office/2007/relationships/hdphoto" Target="../media/hdphoto1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17" Type="http://schemas.openxmlformats.org/officeDocument/2006/relationships/image" Target="../media/image43.png"/><Relationship Id="rId2" Type="http://schemas.openxmlformats.org/officeDocument/2006/relationships/image" Target="../media/image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9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7" l="0" r="100000">
                        <a14:foregroundMark x1="17171" y1="15869" x2="17171" y2="15869"/>
                        <a14:foregroundMark x1="95552" y1="66844" x2="95552" y2="66844"/>
                        <a14:foregroundMark x1="51157" y1="98227" x2="51157" y2="98227"/>
                        <a14:foregroundMark x1="29626" y1="26862" x2="29626" y2="26862"/>
                        <a14:foregroundMark x1="55427" y1="22074" x2="55427" y2="22074"/>
                        <a14:foregroundMark x1="60231" y1="37323" x2="60231" y2="37323"/>
                        <a14:foregroundMark x1="42972" y1="71099" x2="42972" y2="71099"/>
                        <a14:foregroundMark x1="42972" y1="37766" x2="42972" y2="37766"/>
                        <a14:foregroundMark x1="69306" y1="52039" x2="69306" y2="52039"/>
                        <a14:foregroundMark x1="59698" y1="59220" x2="59698" y2="5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3511935"/>
            <a:ext cx="3244234" cy="32557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870" y="2204634"/>
            <a:ext cx="11623728" cy="127249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тема: </a:t>
            </a:r>
            <a:b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«Бытовая техника и электроприборы».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E40C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по ремонту бытовой техники»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 6 – 7 лет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66857" y="3477128"/>
            <a:ext cx="3294741" cy="2569029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Подготовила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у</a:t>
            </a:r>
            <a:r>
              <a:rPr lang="ru-RU" b="1" i="1" dirty="0" smtClean="0">
                <a:solidFill>
                  <a:srgbClr val="C00000"/>
                </a:solidFill>
              </a:rPr>
              <a:t>читель-логопед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МБДОУ г. Иркутска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д</a:t>
            </a:r>
            <a:r>
              <a:rPr lang="ru-RU" b="1" i="1" dirty="0" smtClean="0">
                <a:solidFill>
                  <a:srgbClr val="C00000"/>
                </a:solidFill>
              </a:rPr>
              <a:t>етский сад № 68</a:t>
            </a:r>
          </a:p>
          <a:p>
            <a:r>
              <a:rPr lang="ru-RU" b="1" i="1" dirty="0" err="1" smtClean="0">
                <a:solidFill>
                  <a:srgbClr val="C00000"/>
                </a:solidFill>
              </a:rPr>
              <a:t>Лавренова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Ольга Александровна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9939351" y="6302073"/>
            <a:ext cx="2252649" cy="46564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rgbClr val="002060"/>
                </a:solidFill>
              </a:rPr>
              <a:t>ДАЛЕЕ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" b="100000" l="2000" r="100000">
                        <a14:foregroundMark x1="54000" y1="18444" x2="54000" y2="18444"/>
                        <a14:foregroundMark x1="49333" y1="48889" x2="49333" y2="48889"/>
                        <a14:foregroundMark x1="78778" y1="18889" x2="78778" y2="1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52" y="3477128"/>
            <a:ext cx="3251224" cy="32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3293" y="22873"/>
            <a:ext cx="8424433" cy="119230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Посмотри </a:t>
            </a:r>
            <a:r>
              <a:rPr lang="ru-RU" sz="2400" b="1" i="1" dirty="0">
                <a:solidFill>
                  <a:schemeClr val="tx1"/>
                </a:solidFill>
              </a:rPr>
              <a:t>внимательно на предметы.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Что </a:t>
            </a:r>
            <a:r>
              <a:rPr lang="ru-RU" sz="2400" b="1" i="1" dirty="0">
                <a:solidFill>
                  <a:schemeClr val="tx1"/>
                </a:solidFill>
              </a:rPr>
              <a:t>изменилось?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Составь </a:t>
            </a:r>
            <a:r>
              <a:rPr lang="ru-RU" sz="2400" b="1" i="1" dirty="0">
                <a:solidFill>
                  <a:schemeClr val="tx1"/>
                </a:solidFill>
              </a:rPr>
              <a:t>предложение о том, что забрали клиенты.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40" y="4429890"/>
            <a:ext cx="1562372" cy="1562372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6681631" y="6224283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928" y1="74399" x2="24928" y2="74399"/>
                        <a14:foregroundMark x1="31805" y1="83849" x2="31805" y2="83849"/>
                        <a14:foregroundMark x1="36103" y1="82646" x2="36103" y2="82646"/>
                        <a14:foregroundMark x1="41404" y1="80069" x2="43123" y2="78866"/>
                        <a14:foregroundMark x1="45272" y1="76804" x2="45272" y2="76804"/>
                        <a14:foregroundMark x1="40401" y1="80069" x2="40401" y2="80069"/>
                        <a14:foregroundMark x1="48997" y1="72337" x2="48997" y2="72337"/>
                        <a14:foregroundMark x1="54298" y1="69244" x2="54298" y2="69244"/>
                        <a14:foregroundMark x1="50573" y1="64777" x2="50573" y2="64777"/>
                        <a14:foregroundMark x1="53152" y1="66667" x2="53152" y2="66667"/>
                        <a14:foregroundMark x1="45702" y1="62199" x2="45702" y2="62199"/>
                        <a14:foregroundMark x1="37679" y1="60825" x2="37679" y2="60825"/>
                        <a14:foregroundMark x1="35100" y1="60825" x2="35100" y2="60825"/>
                        <a14:foregroundMark x1="28653" y1="57045" x2="28653" y2="57045"/>
                        <a14:foregroundMark x1="25931" y1="58247" x2="25931" y2="58247"/>
                        <a14:foregroundMark x1="23352" y1="61512" x2="23352" y2="61512"/>
                        <a14:foregroundMark x1="20630" y1="63402" x2="20630" y2="63402"/>
                        <a14:foregroundMark x1="18052" y1="63402" x2="18052" y2="63402"/>
                        <a14:foregroundMark x1="13754" y1="64089" x2="13754" y2="64089"/>
                        <a14:foregroundMark x1="10458" y1="65292" x2="10458" y2="65292"/>
                        <a14:foregroundMark x1="9456" y1="68557" x2="9456" y2="68557"/>
                        <a14:foregroundMark x1="9456" y1="70447" x2="9456" y2="70447"/>
                        <a14:foregroundMark x1="15330" y1="73711" x2="15330" y2="73711"/>
                        <a14:foregroundMark x1="17479" y1="74914" x2="17479" y2="74914"/>
                        <a14:foregroundMark x1="13181" y1="71821" x2="13181" y2="71821"/>
                        <a14:foregroundMark x1="18481" y1="77491" x2="18481" y2="77491"/>
                        <a14:foregroundMark x1="21203" y1="78866" x2="21203" y2="7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54" y="1594941"/>
            <a:ext cx="2905216" cy="2421013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00" l="954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15" y="1676513"/>
            <a:ext cx="2615911" cy="240996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78" y1="62092" x2="7778" y2="62092"/>
                        <a14:foregroundMark x1="12963" y1="49510" x2="12963" y2="49510"/>
                        <a14:foregroundMark x1="10000" y1="50163" x2="10000" y2="50163"/>
                        <a14:foregroundMark x1="6296" y1="53595" x2="6296" y2="53595"/>
                        <a14:foregroundMark x1="5556" y1="58824" x2="5556" y2="60784"/>
                        <a14:foregroundMark x1="9259" y1="69281" x2="9259" y2="69281"/>
                        <a14:foregroundMark x1="13704" y1="64052" x2="13704" y2="64052"/>
                        <a14:foregroundMark x1="14444" y1="58170" x2="14444" y2="5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9" y="3962451"/>
            <a:ext cx="2078209" cy="23553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17" y="4398650"/>
            <a:ext cx="1959447" cy="19516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3" y="4086481"/>
            <a:ext cx="2828547" cy="28285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>
                        <a14:foregroundMark x1="63333" y1="87111" x2="63333" y2="87111"/>
                        <a14:foregroundMark x1="69667" y1="83778" x2="69667" y2="83778"/>
                        <a14:foregroundMark x1="71667" y1="82222" x2="73333" y2="82222"/>
                        <a14:foregroundMark x1="75333" y1="81556" x2="75333" y2="81556"/>
                        <a14:foregroundMark x1="74333" y1="78889" x2="74333" y2="78889"/>
                        <a14:foregroundMark x1="70667" y1="78222" x2="70667" y2="78222"/>
                        <a14:foregroundMark x1="66500" y1="76667" x2="66500" y2="76667"/>
                        <a14:foregroundMark x1="61333" y1="79556" x2="61333" y2="79556"/>
                        <a14:foregroundMark x1="57667" y1="83111" x2="57667" y2="8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71" y="1742731"/>
            <a:ext cx="2976481" cy="22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2698" y="48248"/>
            <a:ext cx="8069591" cy="11176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Посмотри </a:t>
            </a:r>
            <a:r>
              <a:rPr lang="ru-RU" sz="2400" b="1" i="1" dirty="0">
                <a:solidFill>
                  <a:schemeClr val="tx1"/>
                </a:solidFill>
              </a:rPr>
              <a:t>внимательно на предметы.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Что </a:t>
            </a:r>
            <a:r>
              <a:rPr lang="ru-RU" sz="2400" b="1" i="1" dirty="0">
                <a:solidFill>
                  <a:schemeClr val="tx1"/>
                </a:solidFill>
              </a:rPr>
              <a:t>изменилось?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Составь </a:t>
            </a:r>
            <a:r>
              <a:rPr lang="ru-RU" sz="2400" b="1" i="1" dirty="0">
                <a:solidFill>
                  <a:schemeClr val="tx1"/>
                </a:solidFill>
              </a:rPr>
              <a:t>предложение о том, что забрали клиенты.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14" y="4392322"/>
            <a:ext cx="1562372" cy="1562372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6681631" y="6224283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937" y1="57732" x2="27937" y2="57732"/>
                        <a14:foregroundMark x1="24785" y1="59622" x2="24785" y2="59622"/>
                        <a14:foregroundMark x1="21490" y1="61512" x2="21490" y2="61512"/>
                        <a14:foregroundMark x1="16762" y1="64089" x2="16762" y2="64089"/>
                        <a14:foregroundMark x1="13610" y1="65979" x2="13610" y2="65979"/>
                        <a14:foregroundMark x1="10888" y1="68041" x2="10888" y2="68041"/>
                        <a14:foregroundMark x1="7736" y1="69244" x2="7736" y2="69244"/>
                        <a14:foregroundMark x1="7163" y1="71821" x2="7163" y2="71821"/>
                        <a14:foregroundMark x1="12464" y1="74399" x2="12464" y2="74399"/>
                        <a14:foregroundMark x1="14040" y1="74399" x2="14040" y2="74399"/>
                        <a14:foregroundMark x1="16762" y1="75601" x2="16762" y2="75601"/>
                        <a14:foregroundMark x1="19484" y1="76976" x2="19484" y2="76976"/>
                        <a14:foregroundMark x1="23639" y1="77491" x2="23639" y2="77491"/>
                        <a14:foregroundMark x1="24785" y1="78866" x2="24785" y2="78866"/>
                        <a14:foregroundMark x1="30086" y1="82646" x2="30086" y2="82646"/>
                        <a14:foregroundMark x1="30086" y1="82646" x2="31662" y2="82646"/>
                        <a14:foregroundMark x1="32808" y1="82646" x2="32808" y2="82646"/>
                        <a14:foregroundMark x1="36533" y1="82131" x2="36533" y2="82131"/>
                        <a14:foregroundMark x1="41261" y1="80069" x2="41261" y2="80069"/>
                        <a14:foregroundMark x1="43410" y1="78179" x2="43410" y2="78179"/>
                        <a14:foregroundMark x1="46562" y1="73711" x2="46562" y2="73711"/>
                        <a14:foregroundMark x1="46562" y1="73711" x2="46562" y2="73711"/>
                        <a14:foregroundMark x1="50430" y1="71134" x2="50430" y2="71134"/>
                        <a14:foregroundMark x1="54155" y1="69244" x2="54155" y2="69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92" y="1547107"/>
            <a:ext cx="2905216" cy="2421013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58" y="1581459"/>
            <a:ext cx="2615911" cy="240996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1111" y1="65359" x2="11111" y2="65359"/>
                        <a14:foregroundMark x1="11111" y1="56046" x2="11111" y2="56046"/>
                        <a14:foregroundMark x1="9444" y1="50163" x2="5741" y2="50163"/>
                        <a14:foregroundMark x1="4259" y1="50163" x2="4259" y2="52124"/>
                        <a14:foregroundMark x1="4259" y1="57353" x2="4259" y2="57353"/>
                        <a14:foregroundMark x1="4259" y1="59967" x2="4259" y2="59967"/>
                        <a14:foregroundMark x1="5000" y1="61275" x2="6481" y2="61928"/>
                        <a14:foregroundMark x1="10185" y1="63889" x2="10185" y2="63889"/>
                        <a14:foregroundMark x1="6481" y1="67320" x2="6481" y2="6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0" y="4119350"/>
            <a:ext cx="2078209" cy="23553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3" y="3991427"/>
            <a:ext cx="2828547" cy="28285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2000" y1="34667" x2="32000" y2="34667"/>
                        <a14:foregroundMark x1="32000" y1="36667" x2="32000" y2="36667"/>
                        <a14:foregroundMark x1="67333" y1="85333" x2="67333" y2="85333"/>
                        <a14:foregroundMark x1="75167" y1="86000" x2="77833" y2="86000"/>
                        <a14:foregroundMark x1="83000" y1="87333" x2="83000" y2="87333"/>
                        <a14:foregroundMark x1="78333" y1="94444" x2="78333" y2="94444"/>
                        <a14:foregroundMark x1="71500" y1="94444" x2="71500" y2="94444"/>
                        <a14:foregroundMark x1="68000" y1="92222" x2="68000" y2="92222"/>
                        <a14:foregroundMark x1="61667" y1="89556" x2="61667" y2="89556"/>
                        <a14:foregroundMark x1="60167" y1="88889" x2="60167" y2="88889"/>
                        <a14:foregroundMark x1="55500" y1="84667" x2="55500" y2="84667"/>
                        <a14:foregroundMark x1="55500" y1="84667" x2="55500" y2="84667"/>
                        <a14:foregroundMark x1="54333" y1="83333" x2="55500" y2="81111"/>
                        <a14:foregroundMark x1="59000" y1="79111" x2="59000" y2="79111"/>
                        <a14:foregroundMark x1="53833" y1="86000" x2="53833" y2="86000"/>
                        <a14:foregroundMark x1="55500" y1="92889" x2="61167" y2="92889"/>
                        <a14:foregroundMark x1="30000" y1="52000" x2="30000" y2="52000"/>
                        <a14:foregroundMark x1="30500" y1="45778" x2="30500" y2="45778"/>
                        <a14:foregroundMark x1="29333" y1="40889" x2="29333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19" y="1768458"/>
            <a:ext cx="2976481" cy="22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70947" y="61907"/>
            <a:ext cx="8151478" cy="108999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Посмотри </a:t>
            </a:r>
            <a:r>
              <a:rPr lang="ru-RU" sz="2400" b="1" i="1" dirty="0">
                <a:solidFill>
                  <a:schemeClr val="tx1"/>
                </a:solidFill>
              </a:rPr>
              <a:t>внимательно на предметы.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Что </a:t>
            </a:r>
            <a:r>
              <a:rPr lang="ru-RU" sz="2400" b="1" i="1" dirty="0">
                <a:solidFill>
                  <a:schemeClr val="tx1"/>
                </a:solidFill>
              </a:rPr>
              <a:t>изменилось?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Составь </a:t>
            </a:r>
            <a:r>
              <a:rPr lang="ru-RU" sz="2400" b="1" i="1" dirty="0">
                <a:solidFill>
                  <a:schemeClr val="tx1"/>
                </a:solidFill>
              </a:rPr>
              <a:t>предложение о том, что забрали клиенты.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9415658" y="6108168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112" y1="69759" x2="39112" y2="69759"/>
                        <a14:foregroundMark x1="34814" y1="83849" x2="36390" y2="83849"/>
                        <a14:foregroundMark x1="41691" y1="81271" x2="41691" y2="81271"/>
                        <a14:foregroundMark x1="43840" y1="76804" x2="45415" y2="75430"/>
                        <a14:foregroundMark x1="45989" y1="74914" x2="45989" y2="74914"/>
                        <a14:foregroundMark x1="48138" y1="73540" x2="48138" y2="73540"/>
                        <a14:foregroundMark x1="51289" y1="70962" x2="51289" y2="70962"/>
                        <a14:foregroundMark x1="45989" y1="62027" x2="45989" y2="62027"/>
                        <a14:foregroundMark x1="43840" y1="62027" x2="43840" y2="62027"/>
                        <a14:foregroundMark x1="41261" y1="62027" x2="41261" y2="62027"/>
                        <a14:foregroundMark x1="36963" y1="61340" x2="36963" y2="61340"/>
                        <a14:foregroundMark x1="34241" y1="58935" x2="34241" y2="58935"/>
                        <a14:foregroundMark x1="33238" y1="58247" x2="33238" y2="58247"/>
                        <a14:foregroundMark x1="31662" y1="57560" x2="29513" y2="56357"/>
                        <a14:foregroundMark x1="26218" y1="54983" x2="26218" y2="54983"/>
                        <a14:foregroundMark x1="25215" y1="60825" x2="25215" y2="60825"/>
                        <a14:foregroundMark x1="25215" y1="61340" x2="25215" y2="61340"/>
                        <a14:foregroundMark x1="24069" y1="62715" x2="24069" y2="62715"/>
                        <a14:foregroundMark x1="23639" y1="62715" x2="22063" y2="62715"/>
                        <a14:foregroundMark x1="19341" y1="63918" x2="19341" y2="63918"/>
                        <a14:foregroundMark x1="18768" y1="64605" x2="18768" y2="64605"/>
                        <a14:foregroundMark x1="17192" y1="64605" x2="17192" y2="64605"/>
                        <a14:foregroundMark x1="14470" y1="64605" x2="12894" y2="65292"/>
                        <a14:foregroundMark x1="11318" y1="65979" x2="11318" y2="65979"/>
                        <a14:foregroundMark x1="11318" y1="66495" x2="11318" y2="66495"/>
                        <a14:foregroundMark x1="10745" y1="67182" x2="10745" y2="67182"/>
                        <a14:foregroundMark x1="9169" y1="67869" x2="9169" y2="67869"/>
                        <a14:foregroundMark x1="8166" y1="67869" x2="8166" y2="67869"/>
                        <a14:foregroundMark x1="8166" y1="67869" x2="8166" y2="6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9" y="1411139"/>
            <a:ext cx="2905216" cy="2421013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39" y="1499833"/>
            <a:ext cx="2615911" cy="240996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630" y1="52614" x2="9630" y2="52614"/>
                        <a14:foregroundMark x1="9630" y1="52614" x2="9630" y2="52614"/>
                        <a14:foregroundMark x1="8889" y1="53268" x2="8889" y2="53268"/>
                        <a14:foregroundMark x1="3704" y1="56536" x2="3704" y2="56536"/>
                        <a14:foregroundMark x1="2963" y1="57190" x2="2963" y2="57190"/>
                        <a14:foregroundMark x1="2963" y1="59150" x2="4444" y2="62582"/>
                        <a14:foregroundMark x1="5185" y1="65196" x2="5926" y2="66503"/>
                        <a14:foregroundMark x1="5926" y1="66503" x2="5926" y2="66503"/>
                        <a14:foregroundMark x1="8148" y1="66503" x2="8148" y2="66503"/>
                        <a14:foregroundMark x1="8889" y1="66503" x2="8889" y2="66503"/>
                        <a14:foregroundMark x1="10370" y1="66503" x2="12593" y2="66503"/>
                        <a14:foregroundMark x1="15556" y1="66503" x2="15556" y2="66503"/>
                        <a14:foregroundMark x1="15556" y1="65850" x2="15556" y2="65850"/>
                        <a14:foregroundMark x1="15556" y1="65850" x2="15556" y2="65850"/>
                        <a14:foregroundMark x1="6667" y1="51961" x2="6667" y2="5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30" y="3967641"/>
            <a:ext cx="2078209" cy="23553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100000" l="0" r="100000">
                        <a14:foregroundMark x1="51333" y1="91111" x2="54500" y2="91111"/>
                        <a14:foregroundMark x1="55000" y1="91111" x2="57500" y2="91111"/>
                        <a14:foregroundMark x1="59667" y1="91111" x2="62333" y2="91111"/>
                        <a14:foregroundMark x1="63333" y1="91111" x2="65833" y2="91111"/>
                        <a14:foregroundMark x1="67500" y1="91111" x2="67500" y2="91111"/>
                        <a14:foregroundMark x1="69000" y1="91111" x2="69000" y2="91111"/>
                        <a14:foregroundMark x1="73667" y1="88444" x2="73667" y2="88444"/>
                        <a14:foregroundMark x1="73667" y1="88444" x2="73667" y2="88444"/>
                        <a14:foregroundMark x1="74833" y1="88444" x2="74833" y2="88444"/>
                        <a14:foregroundMark x1="76333" y1="86889" x2="76333" y2="86889"/>
                        <a14:foregroundMark x1="76833" y1="84889" x2="76833" y2="84889"/>
                        <a14:foregroundMark x1="76333" y1="82889" x2="76333" y2="82889"/>
                        <a14:foregroundMark x1="76333" y1="82000" x2="76333" y2="82000"/>
                        <a14:foregroundMark x1="74833" y1="80000" x2="71167" y2="78000"/>
                        <a14:foregroundMark x1="69000" y1="76444" x2="69000" y2="76444"/>
                        <a14:foregroundMark x1="68500" y1="76444" x2="68500" y2="76444"/>
                        <a14:foregroundMark x1="67000" y1="76444" x2="67000" y2="76444"/>
                        <a14:foregroundMark x1="65833" y1="76444" x2="65833" y2="76444"/>
                        <a14:foregroundMark x1="60167" y1="76444" x2="60167" y2="76444"/>
                        <a14:foregroundMark x1="57500" y1="76444" x2="57500" y2="76444"/>
                        <a14:foregroundMark x1="57000" y1="77333" x2="57000" y2="77333"/>
                        <a14:foregroundMark x1="56500" y1="77333" x2="56500" y2="77333"/>
                        <a14:foregroundMark x1="55000" y1="82000" x2="55000" y2="82000"/>
                        <a14:foregroundMark x1="55000" y1="82000" x2="55000" y2="82000"/>
                        <a14:foregroundMark x1="55000" y1="82000" x2="55000" y2="82000"/>
                        <a14:foregroundMark x1="55500" y1="82000" x2="59667" y2="82000"/>
                        <a14:foregroundMark x1="60167" y1="82000" x2="60167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61" y="1700837"/>
            <a:ext cx="2976481" cy="22323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4" y="3956596"/>
            <a:ext cx="2828547" cy="28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93275" y="43881"/>
            <a:ext cx="8165126" cy="11176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Посмотри </a:t>
            </a:r>
            <a:r>
              <a:rPr lang="ru-RU" sz="2400" b="1" i="1" dirty="0">
                <a:solidFill>
                  <a:schemeClr val="tx1"/>
                </a:solidFill>
              </a:rPr>
              <a:t>внимательно на предметы.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Что </a:t>
            </a:r>
            <a:r>
              <a:rPr lang="ru-RU" sz="2400" b="1" i="1" dirty="0">
                <a:solidFill>
                  <a:schemeClr val="tx1"/>
                </a:solidFill>
              </a:rPr>
              <a:t>изменилось?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Составь </a:t>
            </a:r>
            <a:r>
              <a:rPr lang="ru-RU" sz="2400" b="1" i="1" dirty="0">
                <a:solidFill>
                  <a:schemeClr val="tx1"/>
                </a:solidFill>
              </a:rPr>
              <a:t>предложение о том, что забрали клиенты.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" y="1482726"/>
            <a:ext cx="2887062" cy="2659772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33" y1="50980" x2="8333" y2="50980"/>
                        <a14:foregroundMark x1="8333" y1="50980" x2="5000" y2="55229"/>
                        <a14:foregroundMark x1="5000" y1="56373" x2="5000" y2="56373"/>
                        <a14:foregroundMark x1="5000" y1="56373" x2="5000" y2="58170"/>
                        <a14:foregroundMark x1="5000" y1="59967" x2="5000" y2="61765"/>
                        <a14:foregroundMark x1="6296" y1="63562" x2="6296" y2="63562"/>
                        <a14:foregroundMark x1="8333" y1="64216" x2="8333" y2="64216"/>
                        <a14:foregroundMark x1="9074" y1="64216" x2="9074" y2="64216"/>
                        <a14:foregroundMark x1="9630" y1="65359" x2="9630" y2="65359"/>
                        <a14:foregroundMark x1="11111" y1="67157" x2="11111" y2="67157"/>
                        <a14:foregroundMark x1="12407" y1="69608" x2="12407" y2="69608"/>
                        <a14:foregroundMark x1="12407" y1="69608" x2="12407" y2="6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12" y="3627370"/>
            <a:ext cx="2279299" cy="25832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00" y="3350409"/>
            <a:ext cx="3137127" cy="31371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33">
                        <a14:foregroundMark x1="58833" y1="92444" x2="58833" y2="92444"/>
                        <a14:foregroundMark x1="68667" y1="88444" x2="68667" y2="88444"/>
                        <a14:foregroundMark x1="69167" y1="88444" x2="70667" y2="87778"/>
                        <a14:foregroundMark x1="71167" y1="87778" x2="71167" y2="87778"/>
                        <a14:foregroundMark x1="73667" y1="86000" x2="73667" y2="86000"/>
                        <a14:foregroundMark x1="73667" y1="85333" x2="73667" y2="85333"/>
                        <a14:foregroundMark x1="73667" y1="82667" x2="73667" y2="82667"/>
                        <a14:foregroundMark x1="73167" y1="79333" x2="73167" y2="79333"/>
                        <a14:foregroundMark x1="73167" y1="79333" x2="73167" y2="79333"/>
                        <a14:foregroundMark x1="71667" y1="76667" x2="71667" y2="76667"/>
                        <a14:foregroundMark x1="70667" y1="76000" x2="70667" y2="76000"/>
                        <a14:foregroundMark x1="68667" y1="76000" x2="67333" y2="76000"/>
                        <a14:foregroundMark x1="66333" y1="76000" x2="66333" y2="76000"/>
                        <a14:foregroundMark x1="64333" y1="76000" x2="61833" y2="77333"/>
                        <a14:foregroundMark x1="58333" y1="79333" x2="58333" y2="79333"/>
                        <a14:foregroundMark x1="58333" y1="79333" x2="58333" y2="79333"/>
                        <a14:foregroundMark x1="56333" y1="81333" x2="56333" y2="81333"/>
                        <a14:foregroundMark x1="55333" y1="82667" x2="55333" y2="82667"/>
                        <a14:foregroundMark x1="54833" y1="82667" x2="54500" y2="84667"/>
                        <a14:foregroundMark x1="54000" y1="86000" x2="55333" y2="86667"/>
                        <a14:foregroundMark x1="62333" y1="86667" x2="62333" y2="86667"/>
                        <a14:foregroundMark x1="69167" y1="87111" x2="69167" y2="87111"/>
                        <a14:foregroundMark x1="70167" y1="87778" x2="70167" y2="87778"/>
                        <a14:foregroundMark x1="70167" y1="87778" x2="70167" y2="87778"/>
                        <a14:foregroundMark x1="73167" y1="88444" x2="76667" y2="88444"/>
                        <a14:foregroundMark x1="78167" y1="88444" x2="78167" y2="88444"/>
                        <a14:foregroundMark x1="78667" y1="88444" x2="78667" y2="88444"/>
                        <a14:foregroundMark x1="79167" y1="88444" x2="79167" y2="90444"/>
                        <a14:foregroundMark x1="78167" y1="91778" x2="76167" y2="93111"/>
                        <a14:foregroundMark x1="74167" y1="93778" x2="74167" y2="9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11" y="1635753"/>
            <a:ext cx="3138289" cy="2353717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9652000" y="6296123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794" y="44706"/>
            <a:ext cx="12144206" cy="175276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Посмотри </a:t>
            </a:r>
            <a:r>
              <a:rPr lang="ru-RU" sz="2400" b="1" i="1" dirty="0">
                <a:solidFill>
                  <a:schemeClr val="tx1"/>
                </a:solidFill>
              </a:rPr>
              <a:t>внимательно на предметы.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Что </a:t>
            </a:r>
            <a:r>
              <a:rPr lang="ru-RU" sz="2400" b="1" i="1" dirty="0">
                <a:solidFill>
                  <a:schemeClr val="tx1"/>
                </a:solidFill>
              </a:rPr>
              <a:t>изменилось?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Какой </a:t>
            </a:r>
            <a:r>
              <a:rPr lang="ru-RU" sz="2400" b="1" i="1" dirty="0">
                <a:solidFill>
                  <a:schemeClr val="tx1"/>
                </a:solidFill>
              </a:rPr>
              <a:t>предмет здесь </a:t>
            </a:r>
            <a:r>
              <a:rPr lang="ru-RU" sz="2400" b="1" i="1" dirty="0" smtClean="0">
                <a:solidFill>
                  <a:schemeClr val="tx1"/>
                </a:solidFill>
              </a:rPr>
              <a:t>лишний (не подходит к остальным)? Объясни, почему</a:t>
            </a:r>
            <a:r>
              <a:rPr lang="ru-RU" sz="2400" b="1" i="1" dirty="0">
                <a:solidFill>
                  <a:schemeClr val="tx1"/>
                </a:solidFill>
              </a:rPr>
              <a:t>?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Проверь </a:t>
            </a:r>
            <a:r>
              <a:rPr lang="ru-RU" sz="2400" b="1" i="1" dirty="0">
                <a:solidFill>
                  <a:schemeClr val="tx1"/>
                </a:solidFill>
              </a:rPr>
              <a:t>себя, нажми на этот предмет. Если ты ответил верно, то он исчезнет.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9652000" y="6296123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60" y="2642619"/>
            <a:ext cx="3421440" cy="3421440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4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" y="2419952"/>
            <a:ext cx="2887062" cy="2659772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51797" x2="6667" y2="51797"/>
                        <a14:foregroundMark x1="5556" y1="52778" x2="5556" y2="55882"/>
                        <a14:foregroundMark x1="5556" y1="58007" x2="5556" y2="58007"/>
                        <a14:foregroundMark x1="5556" y1="59150" x2="6111" y2="60784"/>
                        <a14:foregroundMark x1="6111" y1="60784" x2="6111" y2="60784"/>
                        <a14:foregroundMark x1="6111" y1="60784" x2="6111" y2="60784"/>
                        <a14:foregroundMark x1="7222" y1="62745" x2="9074" y2="66013"/>
                        <a14:foregroundMark x1="9074" y1="66013" x2="9074" y2="66013"/>
                        <a14:foregroundMark x1="9074" y1="66013" x2="9074" y2="66013"/>
                        <a14:foregroundMark x1="9074" y1="66013" x2="9074" y2="66013"/>
                        <a14:foregroundMark x1="11481" y1="63889" x2="11481" y2="63889"/>
                        <a14:foregroundMark x1="12778" y1="63889" x2="12778" y2="63889"/>
                        <a14:foregroundMark x1="13333" y1="60784" x2="13333" y2="60784"/>
                        <a14:foregroundMark x1="13333" y1="55882" x2="13333" y2="55882"/>
                        <a14:foregroundMark x1="13333" y1="54902" x2="13333" y2="54902"/>
                        <a14:foregroundMark x1="13333" y1="54902" x2="13333" y2="54902"/>
                        <a14:foregroundMark x1="12037" y1="49020" x2="12037" y2="49020"/>
                        <a14:foregroundMark x1="7963" y1="66993" x2="7963" y2="66993"/>
                        <a14:foregroundMark x1="8519" y1="67647" x2="8519" y2="67647"/>
                        <a14:foregroundMark x1="8519" y1="67647" x2="8519" y2="67647"/>
                        <a14:foregroundMark x1="8519" y1="62255" x2="8519" y2="62255"/>
                        <a14:foregroundMark x1="8519" y1="59641" x2="8519" y2="59641"/>
                        <a14:foregroundMark x1="7963" y1="57026" x2="7963" y2="57026"/>
                        <a14:foregroundMark x1="7963" y1="56536" x2="7963" y2="56536"/>
                        <a14:foregroundMark x1="7222" y1="53268" x2="7222" y2="53268"/>
                        <a14:foregroundMark x1="7222" y1="51797" x2="7222" y2="51797"/>
                        <a14:foregroundMark x1="7222" y1="50163" x2="9074" y2="49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67" y="4232089"/>
            <a:ext cx="2279299" cy="25832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40" y="3678168"/>
            <a:ext cx="3137127" cy="31371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50000" x2="33333" y2="50000"/>
                        <a14:foregroundMark x1="32833" y1="49333" x2="32833" y2="49333"/>
                        <a14:foregroundMark x1="67333" y1="90889" x2="67333" y2="90889"/>
                        <a14:foregroundMark x1="67333" y1="90889" x2="69833" y2="87556"/>
                        <a14:foregroundMark x1="72333" y1="84889" x2="72333" y2="84889"/>
                        <a14:foregroundMark x1="73333" y1="79556" x2="73333" y2="79556"/>
                        <a14:foregroundMark x1="73333" y1="79111" x2="73333" y2="79111"/>
                        <a14:foregroundMark x1="71833" y1="76444" x2="71833" y2="76444"/>
                        <a14:foregroundMark x1="68833" y1="76444" x2="66833" y2="77111"/>
                        <a14:foregroundMark x1="65333" y1="77111" x2="63833" y2="77778"/>
                        <a14:foregroundMark x1="62333" y1="77778" x2="60000" y2="79111"/>
                        <a14:foregroundMark x1="59000" y1="79111" x2="59000" y2="79111"/>
                        <a14:foregroundMark x1="59000" y1="79111" x2="59000" y2="79111"/>
                        <a14:foregroundMark x1="69333" y1="85556" x2="71833" y2="87556"/>
                        <a14:foregroundMark x1="74667" y1="87556" x2="74667" y2="87556"/>
                        <a14:foregroundMark x1="75167" y1="87556" x2="75167" y2="87556"/>
                        <a14:foregroundMark x1="78667" y1="87556" x2="80667" y2="90222"/>
                        <a14:foregroundMark x1="80667" y1="90222" x2="80167" y2="92222"/>
                        <a14:foregroundMark x1="78667" y1="92889" x2="76667" y2="94222"/>
                        <a14:foregroundMark x1="66833" y1="93556" x2="66833" y2="93556"/>
                        <a14:foregroundMark x1="64333" y1="91556" x2="62833" y2="91556"/>
                        <a14:foregroundMark x1="60500" y1="90889" x2="60500" y2="90889"/>
                        <a14:foregroundMark x1="58500" y1="89556" x2="58500" y2="89556"/>
                        <a14:foregroundMark x1="58000" y1="88889" x2="58000" y2="88889"/>
                        <a14:foregroundMark x1="52500" y1="82889" x2="52500" y2="82889"/>
                        <a14:foregroundMark x1="31833" y1="54667" x2="31833" y2="54667"/>
                        <a14:foregroundMark x1="31833" y1="41556" x2="31833" y2="41556"/>
                        <a14:foregroundMark x1="31833" y1="41556" x2="31833" y2="41556"/>
                        <a14:foregroundMark x1="31833" y1="38222" x2="31833" y2="38222"/>
                        <a14:foregroundMark x1="31833" y1="38222" x2="31833" y2="38222"/>
                        <a14:foregroundMark x1="31333" y1="43333" x2="31333" y2="52000"/>
                        <a14:foregroundMark x1="31333" y1="56000" x2="31333" y2="56000"/>
                        <a14:foregroundMark x1="31333" y1="56000" x2="31333" y2="62444"/>
                        <a14:foregroundMark x1="31333" y1="64444" x2="31333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88" y="1999622"/>
            <a:ext cx="3138289" cy="23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7029" y="472859"/>
            <a:ext cx="11132457" cy="23876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МОЛОДЕЦ</a:t>
            </a:r>
            <a:endParaRPr lang="ru-RU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01" y="2746601"/>
            <a:ext cx="50006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8339" y="1064526"/>
            <a:ext cx="9144000" cy="7610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Цели: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199380"/>
            <a:ext cx="9144000" cy="443893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Tx/>
              <a:buChar char="-"/>
            </a:pPr>
            <a:r>
              <a:rPr lang="ru-RU" dirty="0" smtClean="0"/>
              <a:t>учить составлять сложносочиненные предложения с союзом А;</a:t>
            </a:r>
          </a:p>
          <a:p>
            <a:pPr algn="l"/>
            <a:endParaRPr lang="ru-RU" dirty="0" smtClean="0"/>
          </a:p>
          <a:p>
            <a:pPr marL="342900" indent="-342900" algn="l">
              <a:buFontTx/>
              <a:buChar char="-"/>
            </a:pPr>
            <a:r>
              <a:rPr lang="ru-RU" dirty="0" smtClean="0"/>
              <a:t>учить согласовывать имена существительные и прилагательные с числительным;</a:t>
            </a:r>
          </a:p>
          <a:p>
            <a:pPr algn="l"/>
            <a:endParaRPr lang="ru-RU" dirty="0" smtClean="0"/>
          </a:p>
          <a:p>
            <a:pPr marL="342900" indent="-342900" algn="l"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азвивать и активизировать словарный запас по теме;</a:t>
            </a:r>
          </a:p>
          <a:p>
            <a:pPr algn="l"/>
            <a:endParaRPr lang="ru-RU" dirty="0" smtClean="0"/>
          </a:p>
          <a:p>
            <a:pPr marL="342900" indent="-342900" algn="l"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азвивать логическое мышление, память, связную речь;</a:t>
            </a:r>
          </a:p>
          <a:p>
            <a:pPr algn="l"/>
            <a:endParaRPr lang="ru-RU" dirty="0" smtClean="0"/>
          </a:p>
          <a:p>
            <a:pPr marL="342900" indent="-342900" algn="l">
              <a:buFontTx/>
              <a:buChar char="-"/>
            </a:pPr>
            <a:r>
              <a:rPr lang="ru-RU" dirty="0"/>
              <a:t>в</a:t>
            </a:r>
            <a:r>
              <a:rPr lang="ru-RU" dirty="0" smtClean="0"/>
              <a:t>оспитывать выдержку, терпение, умение действовать по словесной инструкции.</a:t>
            </a:r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422339" y="6482687"/>
            <a:ext cx="1769661" cy="37531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НАЧАТЬ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315" y="97695"/>
            <a:ext cx="10515600" cy="1325563"/>
          </a:xfrm>
        </p:spPr>
        <p:txBody>
          <a:bodyPr>
            <a:noAutofit/>
          </a:bodyPr>
          <a:lstStyle/>
          <a:p>
            <a:pPr algn="just"/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5" y="2239140"/>
            <a:ext cx="3643562" cy="4618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18" y="1972586"/>
            <a:ext cx="4807763" cy="48077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77" y="4679978"/>
            <a:ext cx="2492820" cy="18380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1" y="4453179"/>
            <a:ext cx="1816802" cy="2082336"/>
          </a:xfrm>
          <a:prstGeom prst="rect">
            <a:avLst/>
          </a:prstGeom>
        </p:spPr>
      </p:pic>
      <p:sp>
        <p:nvSpPr>
          <p:cNvPr id="26" name="Объект 25"/>
          <p:cNvSpPr>
            <a:spLocks noGrp="1"/>
          </p:cNvSpPr>
          <p:nvPr>
            <p:ph idx="1"/>
          </p:nvPr>
        </p:nvSpPr>
        <p:spPr>
          <a:xfrm>
            <a:off x="4830641" y="3358469"/>
            <a:ext cx="2699657" cy="722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endParaRPr lang="ru-RU" sz="15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0" y="42160"/>
            <a:ext cx="12090400" cy="1513298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Дай </a:t>
            </a:r>
            <a:r>
              <a:rPr lang="ru-RU" sz="2400" b="1" i="1" dirty="0">
                <a:solidFill>
                  <a:schemeClr val="tx1"/>
                </a:solidFill>
              </a:rPr>
              <a:t>имена персонажам.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Нажми </a:t>
            </a:r>
            <a:r>
              <a:rPr lang="ru-RU" sz="2400" b="1" i="1" dirty="0">
                <a:solidFill>
                  <a:schemeClr val="tx1"/>
                </a:solidFill>
              </a:rPr>
              <a:t>на каждого персонажа и увидишь, что он принес в ремонт.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b="1" i="1" dirty="0" smtClean="0">
                <a:solidFill>
                  <a:schemeClr val="tx1"/>
                </a:solidFill>
              </a:rPr>
              <a:t>Составь </a:t>
            </a:r>
            <a:r>
              <a:rPr lang="ru-RU" sz="2400" b="1" i="1" dirty="0">
                <a:solidFill>
                  <a:schemeClr val="tx1"/>
                </a:solidFill>
              </a:rPr>
              <a:t>предложения с маленьким словом А по картинкам. Например: Баба Тоня принесла в ремонт чайник, а дед Степан – утюг.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9448800" y="6255656"/>
            <a:ext cx="2641600" cy="52469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ДАЛЕЕ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00" y="3135849"/>
            <a:ext cx="10515600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5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</a:t>
            </a:r>
            <a:endParaRPr lang="ru-RU" sz="15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189" y="930657"/>
            <a:ext cx="3170600" cy="4410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783771"/>
            <a:ext cx="3315193" cy="58707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3" y="2796525"/>
            <a:ext cx="3526320" cy="2389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1" y="2470794"/>
            <a:ext cx="3339363" cy="367937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9681029" y="6270170"/>
            <a:ext cx="2510971" cy="545049"/>
          </a:xfrm>
          <a:prstGeom prst="actionButtonForwardNex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800" b="1" i="1" dirty="0" smtClean="0"/>
              <a:t>ДАЛЕЕ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6431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372" y="16760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5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5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03"/>
            <a:ext cx="4240735" cy="54994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5064" y1="29622" x2="85064" y2="29622"/>
                        <a14:foregroundMark x1="79964" y1="19748" x2="79964" y2="19748"/>
                        <a14:foregroundMark x1="85610" y1="16807" x2="85610" y2="16807"/>
                        <a14:foregroundMark x1="97450" y1="17227" x2="97450" y2="17227"/>
                        <a14:foregroundMark x1="36248" y1="58613" x2="36248" y2="58613"/>
                        <a14:foregroundMark x1="31148" y1="58193" x2="31148" y2="58193"/>
                        <a14:foregroundMark x1="48634" y1="8403" x2="48634" y2="8403"/>
                        <a14:foregroundMark x1="72678" y1="27311" x2="72678" y2="27311"/>
                        <a14:foregroundMark x1="97814" y1="35084" x2="97814" y2="35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7" y="2941001"/>
            <a:ext cx="3021013" cy="261931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964" y1="71483" x2="27964" y2="71483"/>
                        <a14:foregroundMark x1="30243" y1="7795" x2="30243" y2="7795"/>
                        <a14:foregroundMark x1="41033" y1="21293" x2="41033" y2="21293"/>
                        <a14:foregroundMark x1="72188" y1="29658" x2="72188" y2="29658"/>
                        <a14:foregroundMark x1="79635" y1="39734" x2="79635" y2="39734"/>
                        <a14:foregroundMark x1="21125" y1="48859" x2="21125" y2="48859"/>
                        <a14:foregroundMark x1="21125" y1="46768" x2="26900" y2="28327"/>
                        <a14:foregroundMark x1="29179" y1="22624" x2="29179" y2="22624"/>
                        <a14:foregroundMark x1="31915" y1="24144" x2="38754" y2="27567"/>
                        <a14:foregroundMark x1="41641" y1="27567" x2="43313" y2="29087"/>
                        <a14:foregroundMark x1="46049" y1="30418" x2="46049" y2="30418"/>
                        <a14:foregroundMark x1="46657" y1="31179" x2="46657" y2="31179"/>
                        <a14:foregroundMark x1="47872" y1="34030" x2="58663" y2="36122"/>
                        <a14:foregroundMark x1="61398" y1="36882" x2="61398" y2="36882"/>
                        <a14:foregroundMark x1="63070" y1="36882" x2="63070" y2="36882"/>
                        <a14:foregroundMark x1="62614" y1="37643" x2="60790" y2="38213"/>
                        <a14:foregroundMark x1="56383" y1="38973" x2="54103" y2="38973"/>
                        <a14:foregroundMark x1="47264" y1="38973" x2="47264" y2="38973"/>
                        <a14:foregroundMark x1="45593" y1="38973" x2="45593" y2="38973"/>
                        <a14:foregroundMark x1="41033" y1="38973" x2="41033" y2="38973"/>
                        <a14:foregroundMark x1="37538" y1="38973" x2="35866" y2="38973"/>
                        <a14:foregroundMark x1="29635" y1="38213" x2="29635" y2="38213"/>
                        <a14:foregroundMark x1="26900" y1="38213" x2="26900" y2="38213"/>
                        <a14:foregroundMark x1="24620" y1="38213" x2="24620" y2="38213"/>
                        <a14:foregroundMark x1="26900" y1="47529" x2="88146" y2="48099"/>
                        <a14:foregroundMark x1="85258" y1="46008" x2="84043" y2="6274"/>
                        <a14:foregroundMark x1="19453" y1="33270" x2="20061" y2="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332513"/>
            <a:ext cx="2733222" cy="218657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9" y="0"/>
            <a:ext cx="3536191" cy="5751365"/>
          </a:xfrm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9774390" y="6304746"/>
            <a:ext cx="2301496" cy="483972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ДАЛЕЕ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85" y="14044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5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5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0" y="885964"/>
            <a:ext cx="3032749" cy="52785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65" y="1030302"/>
            <a:ext cx="4011024" cy="51453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8" y="3307668"/>
            <a:ext cx="2011292" cy="2658094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9825925" y="6233672"/>
            <a:ext cx="2249964" cy="5588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ДАЛЕЕ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4" y="3248499"/>
            <a:ext cx="2481374" cy="30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0" y="1510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5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5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47" y="370187"/>
            <a:ext cx="3878982" cy="54967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85" y="365125"/>
            <a:ext cx="4401456" cy="5501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79" y="3980850"/>
            <a:ext cx="2679654" cy="1338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08" y="949727"/>
            <a:ext cx="2598078" cy="458740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0014858" y="6163713"/>
            <a:ext cx="2017486" cy="5515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ДАЛЕЕ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64" l="0" r="94627">
                        <a14:foregroundMark x1="48209" y1="14627" x2="48209" y2="14627"/>
                        <a14:foregroundMark x1="46716" y1="14328" x2="46716" y2="14328"/>
                        <a14:foregroundMark x1="45522" y1="12388" x2="45522" y2="12388"/>
                        <a14:foregroundMark x1="54030" y1="18657" x2="54030" y2="18657"/>
                        <a14:foregroundMark x1="54478" y1="16269" x2="54478" y2="16269"/>
                        <a14:foregroundMark x1="56418" y1="20149" x2="56418" y2="20149"/>
                        <a14:foregroundMark x1="52985" y1="17463" x2="52985" y2="17463"/>
                        <a14:foregroundMark x1="47761" y1="28060" x2="47761" y2="28060"/>
                        <a14:foregroundMark x1="44627" y1="28358" x2="44627" y2="28358"/>
                        <a14:foregroundMark x1="42388" y1="25224" x2="42388" y2="25224"/>
                        <a14:foregroundMark x1="41194" y1="24179" x2="41194" y2="24179"/>
                        <a14:foregroundMark x1="41194" y1="26866" x2="41194" y2="26866"/>
                        <a14:foregroundMark x1="42388" y1="30000" x2="42388" y2="30000"/>
                        <a14:foregroundMark x1="45075" y1="30746" x2="45075" y2="30746"/>
                        <a14:foregroundMark x1="48955" y1="30448" x2="48955" y2="30448"/>
                        <a14:foregroundMark x1="51791" y1="27612" x2="51791" y2="27612"/>
                        <a14:foregroundMark x1="39552" y1="24925" x2="39552" y2="24925"/>
                        <a14:foregroundMark x1="56866" y1="48806" x2="56866" y2="48806"/>
                        <a14:foregroundMark x1="61493" y1="45373" x2="61493" y2="45373"/>
                        <a14:foregroundMark x1="59552" y1="44179" x2="59552" y2="44179"/>
                        <a14:foregroundMark x1="58806" y1="42537" x2="58806" y2="42537"/>
                        <a14:foregroundMark x1="55672" y1="42985" x2="55672" y2="42985"/>
                        <a14:foregroundMark x1="62687" y1="46866" x2="62687" y2="46866"/>
                        <a14:foregroundMark x1="64627" y1="51194" x2="64627" y2="51194"/>
                        <a14:foregroundMark x1="64627" y1="55522" x2="64627" y2="55522"/>
                        <a14:foregroundMark x1="57313" y1="45672" x2="57313" y2="45672"/>
                        <a14:foregroundMark x1="76418" y1="48806" x2="76418" y2="48806"/>
                        <a14:foregroundMark x1="72985" y1="42985" x2="72985" y2="42985"/>
                        <a14:foregroundMark x1="74478" y1="42239" x2="74478" y2="42239"/>
                        <a14:foregroundMark x1="73284" y1="47612" x2="73284" y2="47612"/>
                        <a14:foregroundMark x1="76418" y1="54328" x2="76418" y2="54328"/>
                        <a14:foregroundMark x1="77313" y1="51940" x2="77313" y2="51940"/>
                        <a14:foregroundMark x1="76119" y1="44925" x2="76119" y2="44925"/>
                        <a14:foregroundMark x1="76866" y1="46866" x2="76866" y2="46866"/>
                        <a14:foregroundMark x1="72985" y1="39403" x2="72985" y2="39403"/>
                        <a14:foregroundMark x1="69851" y1="41343" x2="69851" y2="41343"/>
                        <a14:foregroundMark x1="71343" y1="65672" x2="71343" y2="65672"/>
                        <a14:foregroundMark x1="56418" y1="64925" x2="56418" y2="64925"/>
                        <a14:foregroundMark x1="61940" y1="67313" x2="61940" y2="67313"/>
                        <a14:foregroundMark x1="58358" y1="65672" x2="58358" y2="65672"/>
                        <a14:foregroundMark x1="64328" y1="69254" x2="64328" y2="69254"/>
                        <a14:foregroundMark x1="67910" y1="68507" x2="67910" y2="68507"/>
                        <a14:foregroundMark x1="87015" y1="38657" x2="87015" y2="38657"/>
                        <a14:foregroundMark x1="86716" y1="41045" x2="86716" y2="41045"/>
                        <a14:foregroundMark x1="75672" y1="61343" x2="75672" y2="61343"/>
                        <a14:foregroundMark x1="83134" y1="33881" x2="83134" y2="33881"/>
                        <a14:foregroundMark x1="84776" y1="33582" x2="85970" y2="33582"/>
                        <a14:foregroundMark x1="87910" y1="33134" x2="87910" y2="33134"/>
                        <a14:foregroundMark x1="94925" y1="59851" x2="94925" y2="59851"/>
                        <a14:foregroundMark x1="93284" y1="94328" x2="93284" y2="94328"/>
                        <a14:foregroundMark x1="86269" y1="90448" x2="86269" y2="90448"/>
                        <a14:foregroundMark x1="86716" y1="97164" x2="86716" y2="97164"/>
                        <a14:foregroundMark x1="57313" y1="94030" x2="57313" y2="94030"/>
                        <a14:foregroundMark x1="52537" y1="93582" x2="52537" y2="93582"/>
                        <a14:foregroundMark x1="39552" y1="93582" x2="39552" y2="93582"/>
                        <a14:foregroundMark x1="41940" y1="95224" x2="41940" y2="95224"/>
                        <a14:foregroundMark x1="81940" y1="84925" x2="81940" y2="84925"/>
                        <a14:foregroundMark x1="88209" y1="84627" x2="88209" y2="84627"/>
                        <a14:foregroundMark x1="91343" y1="85672" x2="91343" y2="85672"/>
                        <a14:foregroundMark x1="91791" y1="93134" x2="91791" y2="93134"/>
                        <a14:foregroundMark x1="77612" y1="85672" x2="77612" y2="85672"/>
                        <a14:foregroundMark x1="73731" y1="84627" x2="73731" y2="84627"/>
                        <a14:foregroundMark x1="73284" y1="95224" x2="73284" y2="95224"/>
                        <a14:foregroundMark x1="68657" y1="94030" x2="68657" y2="94030"/>
                        <a14:foregroundMark x1="67463" y1="95522" x2="67463" y2="95522"/>
                        <a14:foregroundMark x1="41940" y1="90896" x2="41940" y2="90896"/>
                        <a14:foregroundMark x1="44627" y1="88955" x2="44627" y2="8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64" y="1961636"/>
            <a:ext cx="3948205" cy="3948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050" y="2129858"/>
            <a:ext cx="1463087" cy="17676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691" y="2225578"/>
            <a:ext cx="2071996" cy="1325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66" y="370809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" y="5117487"/>
            <a:ext cx="2380980" cy="1755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76" y="5191296"/>
            <a:ext cx="2151295" cy="1578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28" y="3935739"/>
            <a:ext cx="2010395" cy="999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936" y="2364818"/>
            <a:ext cx="1683874" cy="2428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6107" y="4769209"/>
            <a:ext cx="2103839" cy="21038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2059" y="4680859"/>
            <a:ext cx="1706636" cy="20894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6582" y="2240969"/>
            <a:ext cx="2219352" cy="191930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9508" y="1269406"/>
            <a:ext cx="868622" cy="8139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Овал 35"/>
          <p:cNvSpPr/>
          <p:nvPr/>
        </p:nvSpPr>
        <p:spPr>
          <a:xfrm>
            <a:off x="1424197" y="1339268"/>
            <a:ext cx="799982" cy="7765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180907" y="1380325"/>
            <a:ext cx="799039" cy="776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Овал 41"/>
          <p:cNvSpPr/>
          <p:nvPr/>
        </p:nvSpPr>
        <p:spPr>
          <a:xfrm>
            <a:off x="2706164" y="1374882"/>
            <a:ext cx="841937" cy="772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726002" y="1355665"/>
            <a:ext cx="809708" cy="7601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3402" y="4219707"/>
            <a:ext cx="10515600" cy="14440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8600" y="18196"/>
            <a:ext cx="11704511" cy="1264882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Мастер </a:t>
            </a:r>
            <a:r>
              <a:rPr lang="ru-RU" sz="2400" b="1" dirty="0" smtClean="0">
                <a:solidFill>
                  <a:schemeClr val="tx1"/>
                </a:solidFill>
              </a:rPr>
              <a:t>починил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бытовую технику. Нажми на цифры по порядку и составь предложения о том, сколько предметов бытовой техники и </a:t>
            </a:r>
            <a:r>
              <a:rPr lang="ru-RU" sz="2400" b="1" smtClean="0">
                <a:solidFill>
                  <a:schemeClr val="tx1"/>
                </a:solidFill>
              </a:rPr>
              <a:t>электроприборов </a:t>
            </a:r>
            <a:r>
              <a:rPr lang="ru-RU" sz="2400" b="1" smtClean="0">
                <a:solidFill>
                  <a:schemeClr val="tx1"/>
                </a:solidFill>
              </a:rPr>
              <a:t>починил</a:t>
            </a:r>
            <a:r>
              <a:rPr lang="ru-RU" sz="2400" b="1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мастер.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474123" y="1288831"/>
            <a:ext cx="826720" cy="8018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9802797" y="1342515"/>
            <a:ext cx="757979" cy="742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1187139" y="1320576"/>
            <a:ext cx="803726" cy="8139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0" name="Овал 39"/>
          <p:cNvSpPr/>
          <p:nvPr/>
        </p:nvSpPr>
        <p:spPr>
          <a:xfrm>
            <a:off x="7171958" y="1325223"/>
            <a:ext cx="795781" cy="8046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5072221" y="6309555"/>
            <a:ext cx="2188068" cy="531735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30755 0.69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63372 0.4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0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1082 0.66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55495 0.25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7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27408 0.377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1.85185E-6 L 0.28099 0.6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405 0.676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75638 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2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8893 0.181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9" grpId="0" animBg="1"/>
      <p:bldP spid="42" grpId="0" animBg="1"/>
      <p:bldP spid="43" grpId="0" animBg="1"/>
      <p:bldP spid="38" grpId="0" animBg="1"/>
      <p:bldP spid="41" grpId="0" animBg="1"/>
      <p:bldP spid="44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. </a:t>
            </a:r>
            <a:endParaRPr lang="ru-RU" sz="24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78790" y="19332"/>
            <a:ext cx="9634420" cy="127385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>
                <a:solidFill>
                  <a:schemeClr val="tx1"/>
                </a:solidFill>
              </a:rPr>
              <a:t>Отремонтированные </a:t>
            </a:r>
            <a:r>
              <a:rPr lang="ru-RU" sz="2400" b="1" i="1" dirty="0" smtClean="0">
                <a:solidFill>
                  <a:schemeClr val="tx1"/>
                </a:solidFill>
              </a:rPr>
              <a:t>предметы </a:t>
            </a:r>
            <a:r>
              <a:rPr lang="ru-RU" sz="2400" b="1" i="1" dirty="0">
                <a:solidFill>
                  <a:schemeClr val="tx1"/>
                </a:solidFill>
              </a:rPr>
              <a:t>ждут, когда их заберут </a:t>
            </a:r>
            <a:r>
              <a:rPr lang="ru-RU" sz="2400" b="1" i="1" dirty="0" smtClean="0">
                <a:solidFill>
                  <a:schemeClr val="tx1"/>
                </a:solidFill>
              </a:rPr>
              <a:t>хозяева.</a:t>
            </a: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</a:rPr>
              <a:t>1. Назови все предметы, которые отремонтировал мастер.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</a:rPr>
              <a:t>2. За 1 минуту запомни </a:t>
            </a:r>
            <a:r>
              <a:rPr lang="ru-RU" sz="2400" b="1" i="1" dirty="0">
                <a:solidFill>
                  <a:schemeClr val="tx1"/>
                </a:solidFill>
              </a:rPr>
              <a:t>все </a:t>
            </a:r>
            <a:r>
              <a:rPr lang="ru-RU" sz="2400" b="1" i="1" dirty="0" smtClean="0">
                <a:solidFill>
                  <a:schemeClr val="tx1"/>
                </a:solidFill>
              </a:rPr>
              <a:t>предметы.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24">
                        <a14:foregroundMark x1="25476" y1="75728" x2="25476" y2="75728"/>
                        <a14:foregroundMark x1="24762" y1="82039" x2="24762" y2="82039"/>
                        <a14:foregroundMark x1="30000" y1="81068" x2="30000" y2="81068"/>
                        <a14:foregroundMark x1="38810" y1="77427" x2="38810" y2="77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17" y="2055932"/>
            <a:ext cx="1760183" cy="1726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2250" y1="31000" x2="8325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83" y="4690940"/>
            <a:ext cx="1562372" cy="15623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527" y1="66667" x2="34527" y2="66667"/>
                        <a14:foregroundMark x1="14756" y1="68041" x2="14756" y2="68041"/>
                        <a14:foregroundMark x1="25931" y1="76289" x2="25931" y2="76289"/>
                        <a14:foregroundMark x1="42550" y1="75773" x2="42550" y2="75773"/>
                        <a14:foregroundMark x1="33524" y1="84021" x2="33524" y2="84021"/>
                        <a14:foregroundMark x1="50000" y1="64089" x2="50000" y2="64089"/>
                        <a14:foregroundMark x1="32951" y1="59622" x2="32951" y2="59622"/>
                        <a14:foregroundMark x1="16905" y1="62887" x2="16905" y2="62887"/>
                        <a14:foregroundMark x1="13754" y1="75773" x2="13754" y2="75773"/>
                        <a14:foregroundMark x1="17479" y1="75773" x2="17479" y2="75773"/>
                        <a14:foregroundMark x1="21203" y1="78179" x2="21777" y2="78179"/>
                        <a14:foregroundMark x1="25501" y1="79553" x2="25501" y2="79553"/>
                        <a14:foregroundMark x1="28080" y1="80756" x2="28080" y2="80756"/>
                        <a14:foregroundMark x1="30802" y1="81443" x2="30802" y2="81443"/>
                        <a14:foregroundMark x1="37679" y1="82818" x2="37679" y2="82818"/>
                        <a14:foregroundMark x1="40401" y1="79553" x2="41977" y2="79553"/>
                        <a14:foregroundMark x1="45272" y1="76976" x2="45272" y2="76976"/>
                        <a14:foregroundMark x1="48997" y1="74399" x2="48997" y2="74399"/>
                        <a14:foregroundMark x1="52149" y1="71821" x2="52149" y2="71821"/>
                        <a14:foregroundMark x1="54871" y1="69931" x2="54871" y2="69931"/>
                        <a14:foregroundMark x1="53152" y1="66151" x2="53152" y2="66151"/>
                        <a14:foregroundMark x1="46848" y1="64089" x2="46848" y2="64089"/>
                        <a14:foregroundMark x1="44699" y1="62199" x2="44699" y2="62199"/>
                        <a14:foregroundMark x1="40401" y1="60309" x2="40401" y2="60309"/>
                        <a14:foregroundMark x1="37249" y1="60309" x2="37249" y2="60309"/>
                        <a14:foregroundMark x1="29799" y1="57732" x2="29799" y2="57732"/>
                        <a14:foregroundMark x1="26504" y1="59107" x2="26504" y2="59107"/>
                        <a14:foregroundMark x1="25501" y1="60309" x2="25501" y2="60309"/>
                        <a14:foregroundMark x1="25501" y1="68729" x2="25501" y2="68729"/>
                        <a14:foregroundMark x1="31805" y1="71134" x2="31805" y2="71134"/>
                        <a14:foregroundMark x1="21777" y1="67354" x2="21777" y2="67354"/>
                        <a14:foregroundMark x1="19054" y1="68041" x2="19054" y2="68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6" y="1638984"/>
            <a:ext cx="2905216" cy="2421013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5500" l="954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20" y="1742169"/>
            <a:ext cx="2615911" cy="240996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020" l="0" r="100000">
                        <a14:foregroundMark x1="13519" y1="61111" x2="13519" y2="61111"/>
                        <a14:foregroundMark x1="6852" y1="53758" x2="6852" y2="53758"/>
                        <a14:foregroundMark x1="5370" y1="58333" x2="5370" y2="58333"/>
                        <a14:foregroundMark x1="7593" y1="63725" x2="7593" y2="63725"/>
                        <a14:foregroundMark x1="10556" y1="66993" x2="10556" y2="66993"/>
                        <a14:foregroundMark x1="11296" y1="53105" x2="11296" y2="53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2" y="4033237"/>
            <a:ext cx="2078209" cy="23553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0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0" y="4436932"/>
            <a:ext cx="1959447" cy="19516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9265" y1="55147" x2="49265" y2="55147"/>
                        <a14:foregroundMark x1="46029" y1="56324" x2="46029" y2="56324"/>
                        <a14:foregroundMark x1="53676" y1="8088" x2="53676" y2="8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31" y="3894323"/>
            <a:ext cx="2828547" cy="28285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000" l="10000" r="90000">
                        <a14:foregroundMark x1="29000" y1="38444" x2="29000" y2="38444"/>
                        <a14:foregroundMark x1="51833" y1="33556" x2="51833" y2="33556"/>
                        <a14:foregroundMark x1="47667" y1="32889" x2="47667" y2="32889"/>
                        <a14:foregroundMark x1="55500" y1="31556" x2="55500" y2="31556"/>
                        <a14:foregroundMark x1="71667" y1="84222" x2="71667" y2="84222"/>
                        <a14:foregroundMark x1="60667" y1="87111" x2="60667" y2="87111"/>
                        <a14:foregroundMark x1="57000" y1="85556" x2="57000" y2="85556"/>
                        <a14:foregroundMark x1="54000" y1="86222" x2="54000" y2="86222"/>
                        <a14:foregroundMark x1="57500" y1="92667" x2="57500" y2="92667"/>
                        <a14:foregroundMark x1="61667" y1="92667" x2="61667" y2="92667"/>
                        <a14:foregroundMark x1="60167" y1="82222" x2="60167" y2="82222"/>
                        <a14:foregroundMark x1="57500" y1="79333" x2="64333" y2="78000"/>
                        <a14:foregroundMark x1="31500" y1="44667" x2="31500" y2="44667"/>
                        <a14:foregroundMark x1="32667" y1="37778" x2="32667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83" y="2055932"/>
            <a:ext cx="2976481" cy="2232361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6828164" y="6229622"/>
            <a:ext cx="2540000" cy="50074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ДАЛЕЕ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299</Words>
  <Application>Microsoft Office PowerPoint</Application>
  <PresentationFormat>Широкоэкранный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Constantia</vt:lpstr>
      <vt:lpstr>Times New Roman</vt:lpstr>
      <vt:lpstr>Тема Office</vt:lpstr>
      <vt:lpstr>Лексическая тема:  «Бытовая техника и электроприборы».  Дидактическая игра  «Мастерская по ремонту бытовой техники»  для дошкольников 6 – 7 лет</vt:lpstr>
      <vt:lpstr>Цели: </vt:lpstr>
      <vt:lpstr>Презентация PowerPoint</vt:lpstr>
      <vt:lpstr>А</vt:lpstr>
      <vt:lpstr>А</vt:lpstr>
      <vt:lpstr>А</vt:lpstr>
      <vt:lpstr>А</vt:lpstr>
      <vt:lpstr>Презентация PowerPoint</vt:lpstr>
      <vt:lpstr>. </vt:lpstr>
      <vt:lpstr>. </vt:lpstr>
      <vt:lpstr>. </vt:lpstr>
      <vt:lpstr>. </vt:lpstr>
      <vt:lpstr>. </vt:lpstr>
      <vt:lpstr>. </vt:lpstr>
      <vt:lpstr>МОЛОДЕЦ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85</cp:revision>
  <dcterms:created xsi:type="dcterms:W3CDTF">2020-11-28T14:13:11Z</dcterms:created>
  <dcterms:modified xsi:type="dcterms:W3CDTF">2021-02-02T03:00:57Z</dcterms:modified>
</cp:coreProperties>
</file>