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421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5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ds04.infourok.ru/uploads/ex/1275/00065404-97e4ed9c/1/img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7200" y="4572000"/>
            <a:ext cx="3962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lang="ru-RU" b="1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Вот мы с вами  оказались в  лесу и  я хочу познакомить вас со своим домом. А живу я в лесу, но в лесу не простом, а волшебном, где случаются чудеса, а какие</a:t>
            </a:r>
            <a:r>
              <a:rPr lang="ru-RU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b="1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я вам сейчас расскажу.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www.nastol.com.ua/download.php?img=201804/1920x1200/nastol.com.ua-27809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204" name="Picture 12" descr="http://d02101.edu35.ru/images/15888016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0" y="1981200"/>
            <a:ext cx="2740025" cy="4676310"/>
          </a:xfrm>
          <a:prstGeom prst="rect">
            <a:avLst/>
          </a:prstGeom>
          <a:noFill/>
        </p:spPr>
      </p:pic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228600" y="5410200"/>
            <a:ext cx="3276600" cy="116955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«Посмотрите, ребята, правда очень красивый лес! А как вы думаете какое время года сейчас в волшебном лесу? Почему вы так думаете?» 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www.nastol.com.ua/download.php?img=201804/1920x1200/nastol.com.ua-27809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21508" name="Picture 4" descr="http://1.bp.blogspot.com/-ROqN1Zto1lU/UKphxNCb2DI/AAAAAAAAAzQ/QUDETs4tUgU/s1600/mod_article26465676_8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990600"/>
            <a:ext cx="1684694" cy="1981200"/>
          </a:xfrm>
          <a:prstGeom prst="rect">
            <a:avLst/>
          </a:prstGeom>
          <a:noFill/>
        </p:spPr>
      </p:pic>
      <p:pic>
        <p:nvPicPr>
          <p:cNvPr id="21518" name="Picture 14" descr="http://www.pngmart.com/files/5/Moose-PNG-Pic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72200" y="1600200"/>
            <a:ext cx="2555631" cy="2768600"/>
          </a:xfrm>
          <a:prstGeom prst="rect">
            <a:avLst/>
          </a:prstGeom>
          <a:noFill/>
        </p:spPr>
      </p:pic>
      <p:pic>
        <p:nvPicPr>
          <p:cNvPr id="21532" name="Picture 28" descr="https://img2.freepng.ru/20180620/vup/kisspng-alaskan-tundra-wolf-coyote-snout-fur-gray-wolf-nikita-5b2a4db3cbf375.250432651529499059835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05400" y="4724400"/>
            <a:ext cx="3018971" cy="1981200"/>
          </a:xfrm>
          <a:prstGeom prst="rect">
            <a:avLst/>
          </a:prstGeom>
          <a:noFill/>
        </p:spPr>
      </p:pic>
      <p:pic>
        <p:nvPicPr>
          <p:cNvPr id="21536" name="Picture 32" descr="https://photoshop-kopona.com/uploads/posts/2019-02/1550609067_foxes-1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828800" y="4419600"/>
            <a:ext cx="2960914" cy="1828800"/>
          </a:xfrm>
          <a:prstGeom prst="rect">
            <a:avLst/>
          </a:prstGeom>
          <a:noFill/>
        </p:spPr>
      </p:pic>
      <p:pic>
        <p:nvPicPr>
          <p:cNvPr id="21542" name="Picture 38" descr="https://avatars.mds.yandex.net/get-pdb/901820/976602f9-f1e7-4cb2-abb1-825d33d8d110/s120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4800" y="3581400"/>
            <a:ext cx="1238250" cy="2251364"/>
          </a:xfrm>
          <a:prstGeom prst="rect">
            <a:avLst/>
          </a:prstGeom>
          <a:noFill/>
        </p:spPr>
      </p:pic>
      <p:pic>
        <p:nvPicPr>
          <p:cNvPr id="21548" name="Picture 44" descr="https://img2.freepng.ru/20180327/jaw/kisspng-lewa-wildlife-conservancy-african-bush-elephant-wi-boar-5ab9fffb138323.5816587315221391310799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14600" y="1371600"/>
            <a:ext cx="3421117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ds05.infourok.ru/uploads/ex/137b/0000d6ca-94390536/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3556" name="Picture 4" descr="http://cdn01.ru/files/users/images/d3/bc/d3bcae26f26334c15fbb78f6f180d0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81000"/>
            <a:ext cx="4348976" cy="5943600"/>
          </a:xfrm>
          <a:prstGeom prst="rect">
            <a:avLst/>
          </a:prstGeom>
          <a:noFill/>
        </p:spPr>
      </p:pic>
      <p:pic>
        <p:nvPicPr>
          <p:cNvPr id="23558" name="Picture 6" descr="http://cdn01.ru/files/users/images/d3/bc/d3bcae26f26334c15fbb78f6f180d07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81000"/>
            <a:ext cx="4191000" cy="5973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5.infourok.ru/uploads/ex/137b/0000d6ca-94390536/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4578" name="Picture 2" descr="https://avatars.mds.yandex.net/get-pdb/199965/3499f206-4f31-41a7-8b31-ea0bea1d3e67/s600"/>
          <p:cNvPicPr>
            <a:picLocks noChangeAspect="1" noChangeArrowheads="1"/>
          </p:cNvPicPr>
          <p:nvPr/>
        </p:nvPicPr>
        <p:blipFill>
          <a:blip r:embed="rId3"/>
          <a:srcRect l="9951" r="10444"/>
          <a:stretch>
            <a:fillRect/>
          </a:stretch>
        </p:blipFill>
        <p:spPr bwMode="auto">
          <a:xfrm>
            <a:off x="152400" y="1905000"/>
            <a:ext cx="4191000" cy="4687661"/>
          </a:xfrm>
          <a:prstGeom prst="rect">
            <a:avLst/>
          </a:prstGeom>
          <a:noFill/>
        </p:spPr>
      </p:pic>
      <p:pic>
        <p:nvPicPr>
          <p:cNvPr id="24580" name="Picture 4" descr="https://avatars.mds.yandex.net/get-pdb/805781/b042f37d-036b-4c65-812d-4e5d6e146ef9/s1200?webp=false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43400" y="228600"/>
            <a:ext cx="461697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5.infourok.ru/uploads/ex/137b/0000d6ca-94390536/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5602" name="Picture 2" descr="http://s1.fotokto.ru/photo/full/269/269365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152400"/>
            <a:ext cx="4673600" cy="3505200"/>
          </a:xfrm>
          <a:prstGeom prst="rect">
            <a:avLst/>
          </a:prstGeom>
          <a:noFill/>
        </p:spPr>
      </p:pic>
      <p:pic>
        <p:nvPicPr>
          <p:cNvPr id="25604" name="Picture 4" descr="https://avatars.mds.yandex.net/get-zen_doc/61795/pub_5d346988a06eaf00af209f59_5d346b3dfe289100ac7a41f5/scale_120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29000" y="2895600"/>
            <a:ext cx="5486400" cy="36713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www.nastol.com.ua/download.php?img=201804/1920x1200/nastol.com.ua-27809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3" name="Picture 12" descr="http://d02101.edu35.ru/images/15888016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0" y="1981200"/>
            <a:ext cx="2740025" cy="4676310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52400" y="2590800"/>
            <a:ext cx="5867400" cy="375487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Физкультминутка.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дворе у нас мороз (Дети хлопают себя ладонями по плечам )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Чтобы носик не замерз, 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Надо ножками потопать (топают ногами)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ладошками похлопать (хлопают)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неба падают снежинки, (плавные движения руками перед собой)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на сказочной картинке. 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Будем их ловить руками (хватательные движения руками над головой)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покажем дома маме (показывают ладони)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вокруг лежат сугробы, (потягивания — руки в стороны)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Снегом замело дороги.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завязнуть в поле чтобы, (ходьба на месте с высоким подниманием колен)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Поднимаем выше ноги.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 идем, идем, идем (ходьба на месте)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к себе приходим в дом (дети садятся на свои места)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playcast.ru/uploads/2016/11/13/2051170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12" descr="http://d02101.edu35.ru/images/15888016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0" y="1981200"/>
            <a:ext cx="2740025" cy="4676310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200400" y="615553"/>
            <a:ext cx="5791200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«Правда снегопад – это очень красивое явление природы?».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laycast.ru/uploads/2016/11/13/2051170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12" descr="http://d02101.edu35.ru/images/15888016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0" y="1981200"/>
            <a:ext cx="2740025" cy="4676310"/>
          </a:xfrm>
          <a:prstGeom prst="rect">
            <a:avLst/>
          </a:prstGeom>
          <a:noFill/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57200" y="4876800"/>
            <a:ext cx="4800600" cy="13849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«Какие вы молодцы, всё запомнили. Можете рассказать про мой лес своим друзьям, родителям, а если будет скучно,  зовите в гости, я ещё что-нибудь расскажу. А теперь мне пора, у вас тут тепло и я начинаю таять. До новых встреч! Пока, пока!» Снеговик постепенно исчезает со слайда.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77</Words>
  <PresentationFormat>Экран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15</cp:revision>
  <dcterms:created xsi:type="dcterms:W3CDTF">2019-12-01T09:38:41Z</dcterms:created>
  <dcterms:modified xsi:type="dcterms:W3CDTF">2019-12-16T15:53:24Z</dcterms:modified>
</cp:coreProperties>
</file>