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6" r:id="rId4"/>
    <p:sldId id="265" r:id="rId5"/>
    <p:sldId id="258" r:id="rId6"/>
    <p:sldId id="267" r:id="rId7"/>
    <p:sldId id="259" r:id="rId8"/>
    <p:sldId id="263" r:id="rId9"/>
    <p:sldId id="264" r:id="rId10"/>
    <p:sldId id="26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7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3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1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1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4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8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1C64-95A8-40CE-9621-AB390580F6A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B9A59-C0A0-447B-9353-BFF96CB5A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s\Desktop\детский сад\правила поведения в детском саду\68e452acd3e9483a261e9d5bb1b1f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8270"/>
            <a:ext cx="9108504" cy="62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7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s\Desktop\детский сад\правила поведения в детском саду\853c9de613d6425cf8be6b9bc4bbdd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1"/>
            <a:ext cx="9231252" cy="68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1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s\Desktop\детский сад\правила поведения в детском саду\ff97f33f4e534405963af4edf48dd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0"/>
            <a:ext cx="9159244" cy="67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3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s\Desktop\детский сад\правила поведения в детском саду\bdcc70fa805d1a6574ff448e19d533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3945" cy="67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s\Desktop\детский сад\правила поведения в детском саду\5f40a73fa502c08cd8b6f35f30fe65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242078" cy="6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4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s\Desktop\детский сад\правила поведения в детском саду\1cfc72e65ff741768e4ec220ef334f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7371" cy="67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3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s\Desktop\детский сад\правила поведения в детском саду\80ca5cb8a58fb73809386167246085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1" y="0"/>
            <a:ext cx="9245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0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s\Desktop\детский сад\правила поведения в детском саду\8e514382061d04841d33c08ba1506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05566" cy="68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9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s\Desktop\детский сад\правила поведения в детском саду\81f68cbb95397ab7067d09479c2aea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1" y="0"/>
            <a:ext cx="9245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7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s\Desktop\детский сад\правила поведения в детском саду\0b2f5aee8494a453300b2c96404d3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242078" cy="68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9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s\Desktop\детский сад\правила поведения в детском саду\0e5be9a7b119420646dd570439135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05566" cy="68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51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Bars</dc:creator>
  <cp:lastModifiedBy>Bars</cp:lastModifiedBy>
  <cp:revision>1</cp:revision>
  <dcterms:created xsi:type="dcterms:W3CDTF">2017-01-13T06:12:20Z</dcterms:created>
  <dcterms:modified xsi:type="dcterms:W3CDTF">2017-01-13T06:22:02Z</dcterms:modified>
</cp:coreProperties>
</file>