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0"/>
  </p:notesMasterIdLst>
  <p:sldIdLst>
    <p:sldId id="256" r:id="rId2"/>
    <p:sldId id="258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7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33" autoAdjust="0"/>
  </p:normalViewPr>
  <p:slideViewPr>
    <p:cSldViewPr>
      <p:cViewPr>
        <p:scale>
          <a:sx n="97" d="100"/>
          <a:sy n="97" d="100"/>
        </p:scale>
        <p:origin x="-372" y="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3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97EEF3E-A270-430B-8977-5B3FBFBCA60D}" type="datetimeFigureOut">
              <a:rPr lang="ru-RU"/>
              <a:pPr>
                <a:defRPr/>
              </a:pPr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9136ECB-9032-4FAE-8802-565DA0893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36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282907-D045-4D2D-A1D1-B55C2DBE08A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5446684 w 2706"/>
                <a:gd name="T29" fmla="*/ 1003323081 h 640"/>
                <a:gd name="T30" fmla="*/ 1471390284 w 2706"/>
                <a:gd name="T31" fmla="*/ 1104158702 h 640"/>
                <a:gd name="T32" fmla="*/ 962451277 w 2706"/>
                <a:gd name="T33" fmla="*/ 1194912190 h 640"/>
                <a:gd name="T34" fmla="*/ 473666148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535052 w 2706"/>
                <a:gd name="T41" fmla="*/ 1401626086 h 640"/>
                <a:gd name="T42" fmla="*/ 639954298 w 2706"/>
                <a:gd name="T43" fmla="*/ 1441960969 h 640"/>
                <a:gd name="T44" fmla="*/ 942294224 w 2706"/>
                <a:gd name="T45" fmla="*/ 1477253198 h 640"/>
                <a:gd name="T46" fmla="*/ 1239596076 w 2706"/>
                <a:gd name="T47" fmla="*/ 1507504361 h 640"/>
                <a:gd name="T48" fmla="*/ 1526818609 w 2706"/>
                <a:gd name="T49" fmla="*/ 1537755524 h 640"/>
                <a:gd name="T50" fmla="*/ 1803964996 w 2706"/>
                <a:gd name="T51" fmla="*/ 1557922965 h 640"/>
                <a:gd name="T52" fmla="*/ 2071032063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4685668 h 762"/>
                <a:gd name="T2" fmla="*/ 2147483647 w 5216"/>
                <a:gd name="T3" fmla="*/ 1724305590 h 762"/>
                <a:gd name="T4" fmla="*/ 2147483647 w 5216"/>
                <a:gd name="T5" fmla="*/ 1533274853 h 762"/>
                <a:gd name="T6" fmla="*/ 2147483647 w 5216"/>
                <a:gd name="T7" fmla="*/ 1276891413 h 762"/>
                <a:gd name="T8" fmla="*/ 2147483647 w 5216"/>
                <a:gd name="T9" fmla="*/ 940073143 h 762"/>
                <a:gd name="T10" fmla="*/ 2147483647 w 5216"/>
                <a:gd name="T11" fmla="*/ 744015032 h 762"/>
                <a:gd name="T12" fmla="*/ 2147483647 w 5216"/>
                <a:gd name="T13" fmla="*/ 593201710 h 762"/>
                <a:gd name="T14" fmla="*/ 2147483647 w 5216"/>
                <a:gd name="T15" fmla="*/ 462496302 h 762"/>
                <a:gd name="T16" fmla="*/ 2147483647 w 5216"/>
                <a:gd name="T17" fmla="*/ 351898809 h 762"/>
                <a:gd name="T18" fmla="*/ 2147483647 w 5216"/>
                <a:gd name="T19" fmla="*/ 256383440 h 762"/>
                <a:gd name="T20" fmla="*/ 2147483647 w 5216"/>
                <a:gd name="T21" fmla="*/ 180975987 h 762"/>
                <a:gd name="T22" fmla="*/ 2147483647 w 5216"/>
                <a:gd name="T23" fmla="*/ 70380079 h 762"/>
                <a:gd name="T24" fmla="*/ 2147483647 w 5216"/>
                <a:gd name="T25" fmla="*/ 10054750 h 762"/>
                <a:gd name="T26" fmla="*/ 1622923434 w 5216"/>
                <a:gd name="T27" fmla="*/ 0 h 762"/>
                <a:gd name="T28" fmla="*/ 902184155 w 5216"/>
                <a:gd name="T29" fmla="*/ 25135289 h 762"/>
                <a:gd name="T30" fmla="*/ 277207537 w 5216"/>
                <a:gd name="T31" fmla="*/ 80434829 h 762"/>
                <a:gd name="T32" fmla="*/ 0 w 5216"/>
                <a:gd name="T33" fmla="*/ 120650658 h 762"/>
                <a:gd name="T34" fmla="*/ 791300823 w 5216"/>
                <a:gd name="T35" fmla="*/ 216166026 h 762"/>
                <a:gd name="T36" fmla="*/ 1643084329 w 5216"/>
                <a:gd name="T37" fmla="*/ 351898809 h 762"/>
                <a:gd name="T38" fmla="*/ 2147483647 w 5216"/>
                <a:gd name="T39" fmla="*/ 527849006 h 762"/>
                <a:gd name="T40" fmla="*/ 2147483647 w 5216"/>
                <a:gd name="T41" fmla="*/ 744015032 h 762"/>
                <a:gd name="T42" fmla="*/ 2147483647 w 5216"/>
                <a:gd name="T43" fmla="*/ 950127893 h 762"/>
                <a:gd name="T44" fmla="*/ 2147483647 w 5216"/>
                <a:gd name="T45" fmla="*/ 1296999327 h 762"/>
                <a:gd name="T46" fmla="*/ 2147483647 w 5216"/>
                <a:gd name="T47" fmla="*/ 1437759485 h 762"/>
                <a:gd name="T48" fmla="*/ 2147483647 w 5216"/>
                <a:gd name="T49" fmla="*/ 1558410142 h 762"/>
                <a:gd name="T50" fmla="*/ 2147483647 w 5216"/>
                <a:gd name="T51" fmla="*/ 1663980261 h 762"/>
                <a:gd name="T52" fmla="*/ 2147483647 w 5216"/>
                <a:gd name="T53" fmla="*/ 1744413504 h 762"/>
                <a:gd name="T54" fmla="*/ 2147483647 w 5216"/>
                <a:gd name="T55" fmla="*/ 1814793583 h 762"/>
                <a:gd name="T56" fmla="*/ 2147483647 w 5216"/>
                <a:gd name="T57" fmla="*/ 1860038372 h 762"/>
                <a:gd name="T58" fmla="*/ 2147483647 w 5216"/>
                <a:gd name="T59" fmla="*/ 1895228412 h 762"/>
                <a:gd name="T60" fmla="*/ 2147483647 w 5216"/>
                <a:gd name="T61" fmla="*/ 1915336326 h 762"/>
                <a:gd name="T62" fmla="*/ 2147483647 w 5216"/>
                <a:gd name="T63" fmla="*/ 1915336326 h 762"/>
                <a:gd name="T64" fmla="*/ 2147483647 w 5216"/>
                <a:gd name="T65" fmla="*/ 1905281576 h 762"/>
                <a:gd name="T66" fmla="*/ 2147483647 w 5216"/>
                <a:gd name="T67" fmla="*/ 1880146287 h 762"/>
                <a:gd name="T68" fmla="*/ 2147483647 w 5216"/>
                <a:gd name="T69" fmla="*/ 1839928872 h 762"/>
                <a:gd name="T70" fmla="*/ 2147483647 w 5216"/>
                <a:gd name="T71" fmla="*/ 1794685668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41320 w 5144"/>
                <a:gd name="T5" fmla="*/ 166400724 h 694"/>
                <a:gd name="T6" fmla="*/ 181368455 w 5144"/>
                <a:gd name="T7" fmla="*/ 141189022 h 694"/>
                <a:gd name="T8" fmla="*/ 413115802 w 5144"/>
                <a:gd name="T9" fmla="*/ 105891370 h 694"/>
                <a:gd name="T10" fmla="*/ 564257240 w 5144"/>
                <a:gd name="T11" fmla="*/ 85722643 h 694"/>
                <a:gd name="T12" fmla="*/ 740586536 w 5144"/>
                <a:gd name="T13" fmla="*/ 65552329 h 694"/>
                <a:gd name="T14" fmla="*/ 937069294 w 5144"/>
                <a:gd name="T15" fmla="*/ 50424991 h 694"/>
                <a:gd name="T16" fmla="*/ 1163779069 w 5144"/>
                <a:gd name="T17" fmla="*/ 35297652 h 694"/>
                <a:gd name="T18" fmla="*/ 1410642306 w 5144"/>
                <a:gd name="T19" fmla="*/ 20170314 h 694"/>
                <a:gd name="T20" fmla="*/ 1687732560 w 5144"/>
                <a:gd name="T21" fmla="*/ 10084363 h 694"/>
                <a:gd name="T22" fmla="*/ 1990012261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718930 w 3112"/>
                <a:gd name="T5" fmla="*/ 1407413987 h 584"/>
                <a:gd name="T6" fmla="*/ 846417337 w 3112"/>
                <a:gd name="T7" fmla="*/ 1251592864 h 584"/>
                <a:gd name="T8" fmla="*/ 1274665262 w 3112"/>
                <a:gd name="T9" fmla="*/ 1146037488 h 584"/>
                <a:gd name="T10" fmla="*/ 1768409238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7CAD-A86D-4C3C-B632-50BA4B01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0570-6415-472F-BB35-5BA1C7DEC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267910 h 640"/>
                <a:gd name="T6" fmla="*/ 2147483647 w 2706"/>
                <a:gd name="T7" fmla="*/ 95566116 h 640"/>
                <a:gd name="T8" fmla="*/ 2147483647 w 2706"/>
                <a:gd name="T9" fmla="*/ 150894619 h 640"/>
                <a:gd name="T10" fmla="*/ 2147483647 w 2706"/>
                <a:gd name="T11" fmla="*/ 206221535 h 640"/>
                <a:gd name="T12" fmla="*/ 2147483647 w 2706"/>
                <a:gd name="T13" fmla="*/ 271609045 h 640"/>
                <a:gd name="T14" fmla="*/ 2147483647 w 2706"/>
                <a:gd name="T15" fmla="*/ 336996554 h 640"/>
                <a:gd name="T16" fmla="*/ 2147483647 w 2706"/>
                <a:gd name="T17" fmla="*/ 412443071 h 640"/>
                <a:gd name="T18" fmla="*/ 2147483647 w 2706"/>
                <a:gd name="T19" fmla="*/ 487891173 h 640"/>
                <a:gd name="T20" fmla="*/ 2147483647 w 2706"/>
                <a:gd name="T21" fmla="*/ 487891173 h 640"/>
                <a:gd name="T22" fmla="*/ 2147483647 w 2706"/>
                <a:gd name="T23" fmla="*/ 633755495 h 640"/>
                <a:gd name="T24" fmla="*/ 2147483647 w 2706"/>
                <a:gd name="T25" fmla="*/ 764530514 h 640"/>
                <a:gd name="T26" fmla="*/ 2147483647 w 2706"/>
                <a:gd name="T27" fmla="*/ 885244941 h 640"/>
                <a:gd name="T28" fmla="*/ 1995446684 w 2706"/>
                <a:gd name="T29" fmla="*/ 1000930656 h 640"/>
                <a:gd name="T30" fmla="*/ 1471390284 w 2706"/>
                <a:gd name="T31" fmla="*/ 1101527069 h 640"/>
                <a:gd name="T32" fmla="*/ 962451277 w 2706"/>
                <a:gd name="T33" fmla="*/ 1192062888 h 640"/>
                <a:gd name="T34" fmla="*/ 473666148 w 2706"/>
                <a:gd name="T35" fmla="*/ 1277569998 h 640"/>
                <a:gd name="T36" fmla="*/ 0 w 2706"/>
                <a:gd name="T37" fmla="*/ 1353016514 h 640"/>
                <a:gd name="T38" fmla="*/ 0 w 2706"/>
                <a:gd name="T39" fmla="*/ 1353016514 h 640"/>
                <a:gd name="T40" fmla="*/ 327535052 w 2706"/>
                <a:gd name="T41" fmla="*/ 1398284424 h 640"/>
                <a:gd name="T42" fmla="*/ 639954298 w 2706"/>
                <a:gd name="T43" fmla="*/ 1438523623 h 640"/>
                <a:gd name="T44" fmla="*/ 942294224 w 2706"/>
                <a:gd name="T45" fmla="*/ 1473730940 h 640"/>
                <a:gd name="T46" fmla="*/ 1239596076 w 2706"/>
                <a:gd name="T47" fmla="*/ 1503911133 h 640"/>
                <a:gd name="T48" fmla="*/ 1526818609 w 2706"/>
                <a:gd name="T49" fmla="*/ 1534089739 h 640"/>
                <a:gd name="T50" fmla="*/ 1803964996 w 2706"/>
                <a:gd name="T51" fmla="*/ 1554207753 h 640"/>
                <a:gd name="T52" fmla="*/ 2071032063 w 2706"/>
                <a:gd name="T53" fmla="*/ 1574327353 h 640"/>
                <a:gd name="T54" fmla="*/ 2147483647 w 2706"/>
                <a:gd name="T55" fmla="*/ 1589416656 h 640"/>
                <a:gd name="T56" fmla="*/ 2147483647 w 2706"/>
                <a:gd name="T57" fmla="*/ 1599477249 h 640"/>
                <a:gd name="T58" fmla="*/ 2147483647 w 2706"/>
                <a:gd name="T59" fmla="*/ 1604505959 h 640"/>
                <a:gd name="T60" fmla="*/ 2147483647 w 2706"/>
                <a:gd name="T61" fmla="*/ 1609536256 h 640"/>
                <a:gd name="T62" fmla="*/ 2147483647 w 2706"/>
                <a:gd name="T63" fmla="*/ 1609536256 h 640"/>
                <a:gd name="T64" fmla="*/ 2147483647 w 2706"/>
                <a:gd name="T65" fmla="*/ 1604505959 h 640"/>
                <a:gd name="T66" fmla="*/ 2147483647 w 2706"/>
                <a:gd name="T67" fmla="*/ 1599477249 h 640"/>
                <a:gd name="T68" fmla="*/ 2147483647 w 2706"/>
                <a:gd name="T69" fmla="*/ 1589416656 h 640"/>
                <a:gd name="T70" fmla="*/ 2147483647 w 2706"/>
                <a:gd name="T71" fmla="*/ 1574327353 h 640"/>
                <a:gd name="T72" fmla="*/ 2147483647 w 2706"/>
                <a:gd name="T73" fmla="*/ 1559238049 h 640"/>
                <a:gd name="T74" fmla="*/ 2147483647 w 2706"/>
                <a:gd name="T75" fmla="*/ 1539118450 h 640"/>
                <a:gd name="T76" fmla="*/ 2147483647 w 2706"/>
                <a:gd name="T77" fmla="*/ 1513970140 h 640"/>
                <a:gd name="T78" fmla="*/ 2147483647 w 2706"/>
                <a:gd name="T79" fmla="*/ 1488821829 h 640"/>
                <a:gd name="T80" fmla="*/ 2147483647 w 2706"/>
                <a:gd name="T81" fmla="*/ 1458641637 h 640"/>
                <a:gd name="T82" fmla="*/ 2147483647 w 2706"/>
                <a:gd name="T83" fmla="*/ 1428463030 h 640"/>
                <a:gd name="T84" fmla="*/ 2147483647 w 2706"/>
                <a:gd name="T85" fmla="*/ 1393254127 h 640"/>
                <a:gd name="T86" fmla="*/ 2147483647 w 2706"/>
                <a:gd name="T87" fmla="*/ 1358046810 h 640"/>
                <a:gd name="T88" fmla="*/ 2147483647 w 2706"/>
                <a:gd name="T89" fmla="*/ 1317807611 h 640"/>
                <a:gd name="T90" fmla="*/ 2147483647 w 2706"/>
                <a:gd name="T91" fmla="*/ 1277569998 h 640"/>
                <a:gd name="T92" fmla="*/ 2147483647 w 2706"/>
                <a:gd name="T93" fmla="*/ 1232300502 h 640"/>
                <a:gd name="T94" fmla="*/ 2147483647 w 2706"/>
                <a:gd name="T95" fmla="*/ 1187032592 h 640"/>
                <a:gd name="T96" fmla="*/ 2147483647 w 2706"/>
                <a:gd name="T97" fmla="*/ 1086437765 h 640"/>
                <a:gd name="T98" fmla="*/ 2147483647 w 2706"/>
                <a:gd name="T99" fmla="*/ 980811057 h 640"/>
                <a:gd name="T100" fmla="*/ 2147483647 w 2706"/>
                <a:gd name="T101" fmla="*/ 980811057 h 640"/>
                <a:gd name="T102" fmla="*/ 2147483647 w 2706"/>
                <a:gd name="T103" fmla="*/ 975780760 h 640"/>
                <a:gd name="T104" fmla="*/ 2147483647 w 2706"/>
                <a:gd name="T105" fmla="*/ 975780760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7103815 h 762"/>
                <a:gd name="T2" fmla="*/ 2147483647 w 5216"/>
                <a:gd name="T3" fmla="*/ 1726630307 h 762"/>
                <a:gd name="T4" fmla="*/ 2147483647 w 5216"/>
                <a:gd name="T5" fmla="*/ 1535340763 h 762"/>
                <a:gd name="T6" fmla="*/ 2147483647 w 5216"/>
                <a:gd name="T7" fmla="*/ 1278611647 h 762"/>
                <a:gd name="T8" fmla="*/ 2147483647 w 5216"/>
                <a:gd name="T9" fmla="*/ 941341151 h 762"/>
                <a:gd name="T10" fmla="*/ 2147483647 w 5216"/>
                <a:gd name="T11" fmla="*/ 745017673 h 762"/>
                <a:gd name="T12" fmla="*/ 2147483647 w 5216"/>
                <a:gd name="T13" fmla="*/ 594001199 h 762"/>
                <a:gd name="T14" fmla="*/ 2147483647 w 5216"/>
                <a:gd name="T15" fmla="*/ 463118879 h 762"/>
                <a:gd name="T16" fmla="*/ 2147483647 w 5216"/>
                <a:gd name="T17" fmla="*/ 352373888 h 762"/>
                <a:gd name="T18" fmla="*/ 2147483647 w 5216"/>
                <a:gd name="T19" fmla="*/ 256729116 h 762"/>
                <a:gd name="T20" fmla="*/ 2147483647 w 5216"/>
                <a:gd name="T21" fmla="*/ 181220086 h 762"/>
                <a:gd name="T22" fmla="*/ 2147483647 w 5216"/>
                <a:gd name="T23" fmla="*/ 70475095 h 762"/>
                <a:gd name="T24" fmla="*/ 2147483647 w 5216"/>
                <a:gd name="T25" fmla="*/ 10067871 h 762"/>
                <a:gd name="T26" fmla="*/ 1622923434 w 5216"/>
                <a:gd name="T27" fmla="*/ 0 h 762"/>
                <a:gd name="T28" fmla="*/ 902184155 w 5216"/>
                <a:gd name="T29" fmla="*/ 25169677 h 762"/>
                <a:gd name="T30" fmla="*/ 277207537 w 5216"/>
                <a:gd name="T31" fmla="*/ 80542966 h 762"/>
                <a:gd name="T32" fmla="*/ 0 w 5216"/>
                <a:gd name="T33" fmla="*/ 120814448 h 762"/>
                <a:gd name="T34" fmla="*/ 791300823 w 5216"/>
                <a:gd name="T35" fmla="*/ 216457634 h 762"/>
                <a:gd name="T36" fmla="*/ 1643084329 w 5216"/>
                <a:gd name="T37" fmla="*/ 352373888 h 762"/>
                <a:gd name="T38" fmla="*/ 2147483647 w 5216"/>
                <a:gd name="T39" fmla="*/ 528560039 h 762"/>
                <a:gd name="T40" fmla="*/ 2147483647 w 5216"/>
                <a:gd name="T41" fmla="*/ 745017673 h 762"/>
                <a:gd name="T42" fmla="*/ 2147483647 w 5216"/>
                <a:gd name="T43" fmla="*/ 951409022 h 762"/>
                <a:gd name="T44" fmla="*/ 2147483647 w 5216"/>
                <a:gd name="T45" fmla="*/ 1298747388 h 762"/>
                <a:gd name="T46" fmla="*/ 2147483647 w 5216"/>
                <a:gd name="T47" fmla="*/ 1439697578 h 762"/>
                <a:gd name="T48" fmla="*/ 2147483647 w 5216"/>
                <a:gd name="T49" fmla="*/ 1560510440 h 762"/>
                <a:gd name="T50" fmla="*/ 2147483647 w 5216"/>
                <a:gd name="T51" fmla="*/ 1666223082 h 762"/>
                <a:gd name="T52" fmla="*/ 2147483647 w 5216"/>
                <a:gd name="T53" fmla="*/ 1746766048 h 762"/>
                <a:gd name="T54" fmla="*/ 2147483647 w 5216"/>
                <a:gd name="T55" fmla="*/ 1817239557 h 762"/>
                <a:gd name="T56" fmla="*/ 2147483647 w 5216"/>
                <a:gd name="T57" fmla="*/ 1862544975 h 762"/>
                <a:gd name="T58" fmla="*/ 2147483647 w 5216"/>
                <a:gd name="T59" fmla="*/ 1897782522 h 762"/>
                <a:gd name="T60" fmla="*/ 2147483647 w 5216"/>
                <a:gd name="T61" fmla="*/ 1917918264 h 762"/>
                <a:gd name="T62" fmla="*/ 2147483647 w 5216"/>
                <a:gd name="T63" fmla="*/ 1917918264 h 762"/>
                <a:gd name="T64" fmla="*/ 2147483647 w 5216"/>
                <a:gd name="T65" fmla="*/ 1907850393 h 762"/>
                <a:gd name="T66" fmla="*/ 2147483647 w 5216"/>
                <a:gd name="T67" fmla="*/ 1882680716 h 762"/>
                <a:gd name="T68" fmla="*/ 2147483647 w 5216"/>
                <a:gd name="T69" fmla="*/ 1842409233 h 762"/>
                <a:gd name="T70" fmla="*/ 2147483647 w 5216"/>
                <a:gd name="T71" fmla="*/ 179710381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788516 h 694"/>
                <a:gd name="T2" fmla="*/ 0 w 5144"/>
                <a:gd name="T3" fmla="*/ 176788516 h 694"/>
                <a:gd name="T4" fmla="*/ 45341320 w 5144"/>
                <a:gd name="T5" fmla="*/ 166685997 h 694"/>
                <a:gd name="T6" fmla="*/ 181368455 w 5144"/>
                <a:gd name="T7" fmla="*/ 141430495 h 694"/>
                <a:gd name="T8" fmla="*/ 413115802 w 5144"/>
                <a:gd name="T9" fmla="*/ 106072474 h 694"/>
                <a:gd name="T10" fmla="*/ 564257240 w 5144"/>
                <a:gd name="T11" fmla="*/ 85869026 h 694"/>
                <a:gd name="T12" fmla="*/ 740586536 w 5144"/>
                <a:gd name="T13" fmla="*/ 65663988 h 694"/>
                <a:gd name="T14" fmla="*/ 937069294 w 5144"/>
                <a:gd name="T15" fmla="*/ 50511005 h 694"/>
                <a:gd name="T16" fmla="*/ 1163779069 w 5144"/>
                <a:gd name="T17" fmla="*/ 35358021 h 694"/>
                <a:gd name="T18" fmla="*/ 1410642306 w 5144"/>
                <a:gd name="T19" fmla="*/ 20205038 h 694"/>
                <a:gd name="T20" fmla="*/ 1687732560 w 5144"/>
                <a:gd name="T21" fmla="*/ 10102519 h 694"/>
                <a:gd name="T22" fmla="*/ 1990012261 w 5144"/>
                <a:gd name="T23" fmla="*/ 5050465 h 694"/>
                <a:gd name="T24" fmla="*/ 2147483647 w 5144"/>
                <a:gd name="T25" fmla="*/ 0 h 694"/>
                <a:gd name="T26" fmla="*/ 2147483647 w 5144"/>
                <a:gd name="T27" fmla="*/ 5050465 h 694"/>
                <a:gd name="T28" fmla="*/ 2147483647 w 5144"/>
                <a:gd name="T29" fmla="*/ 15152984 h 694"/>
                <a:gd name="T30" fmla="*/ 2147483647 w 5144"/>
                <a:gd name="T31" fmla="*/ 35358021 h 694"/>
                <a:gd name="T32" fmla="*/ 2147483647 w 5144"/>
                <a:gd name="T33" fmla="*/ 60613523 h 694"/>
                <a:gd name="T34" fmla="*/ 2147483647 w 5144"/>
                <a:gd name="T35" fmla="*/ 101022009 h 694"/>
                <a:gd name="T36" fmla="*/ 2147483647 w 5144"/>
                <a:gd name="T37" fmla="*/ 146480960 h 694"/>
                <a:gd name="T38" fmla="*/ 2147483647 w 5144"/>
                <a:gd name="T39" fmla="*/ 202044018 h 694"/>
                <a:gd name="T40" fmla="*/ 2147483647 w 5144"/>
                <a:gd name="T41" fmla="*/ 267708006 h 694"/>
                <a:gd name="T42" fmla="*/ 2147483647 w 5144"/>
                <a:gd name="T43" fmla="*/ 348524978 h 694"/>
                <a:gd name="T44" fmla="*/ 2147483647 w 5144"/>
                <a:gd name="T45" fmla="*/ 439444468 h 694"/>
                <a:gd name="T46" fmla="*/ 2147483647 w 5144"/>
                <a:gd name="T47" fmla="*/ 545516942 h 694"/>
                <a:gd name="T48" fmla="*/ 2147483647 w 5144"/>
                <a:gd name="T49" fmla="*/ 671794454 h 694"/>
                <a:gd name="T50" fmla="*/ 2147483647 w 5144"/>
                <a:gd name="T51" fmla="*/ 808174484 h 694"/>
                <a:gd name="T52" fmla="*/ 2147483647 w 5144"/>
                <a:gd name="T53" fmla="*/ 959705908 h 694"/>
                <a:gd name="T54" fmla="*/ 2147483647 w 5144"/>
                <a:gd name="T55" fmla="*/ 1131443960 h 694"/>
                <a:gd name="T56" fmla="*/ 2147483647 w 5144"/>
                <a:gd name="T57" fmla="*/ 1318333405 h 694"/>
                <a:gd name="T58" fmla="*/ 2147483647 w 5144"/>
                <a:gd name="T59" fmla="*/ 1525427888 h 694"/>
                <a:gd name="T60" fmla="*/ 2147483647 w 5144"/>
                <a:gd name="T61" fmla="*/ 1752727409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387100 h 584"/>
                <a:gd name="T2" fmla="*/ 0 w 3112"/>
                <a:gd name="T3" fmla="*/ 1471387100 h 584"/>
                <a:gd name="T4" fmla="*/ 226718930 w 3112"/>
                <a:gd name="T5" fmla="*/ 1410919181 h 584"/>
                <a:gd name="T6" fmla="*/ 846417337 w 3112"/>
                <a:gd name="T7" fmla="*/ 1254710521 h 584"/>
                <a:gd name="T8" fmla="*/ 1274665262 w 3112"/>
                <a:gd name="T9" fmla="*/ 1148892058 h 584"/>
                <a:gd name="T10" fmla="*/ 1768409238 w 3112"/>
                <a:gd name="T11" fmla="*/ 1032994287 h 584"/>
                <a:gd name="T12" fmla="*/ 2147483647 w 3112"/>
                <a:gd name="T13" fmla="*/ 907018793 h 584"/>
                <a:gd name="T14" fmla="*/ 2147483647 w 3112"/>
                <a:gd name="T15" fmla="*/ 770967164 h 584"/>
                <a:gd name="T16" fmla="*/ 2147483647 w 3112"/>
                <a:gd name="T17" fmla="*/ 639952016 h 584"/>
                <a:gd name="T18" fmla="*/ 2147483647 w 3112"/>
                <a:gd name="T19" fmla="*/ 508938455 h 584"/>
                <a:gd name="T20" fmla="*/ 2147483647 w 3112"/>
                <a:gd name="T21" fmla="*/ 388002616 h 584"/>
                <a:gd name="T22" fmla="*/ 2147483647 w 3112"/>
                <a:gd name="T23" fmla="*/ 272106432 h 584"/>
                <a:gd name="T24" fmla="*/ 2147483647 w 3112"/>
                <a:gd name="T25" fmla="*/ 221716234 h 584"/>
                <a:gd name="T26" fmla="*/ 2147483647 w 3112"/>
                <a:gd name="T27" fmla="*/ 171326037 h 584"/>
                <a:gd name="T28" fmla="*/ 2147483647 w 3112"/>
                <a:gd name="T29" fmla="*/ 131013561 h 584"/>
                <a:gd name="T30" fmla="*/ 2147483647 w 3112"/>
                <a:gd name="T31" fmla="*/ 90702673 h 584"/>
                <a:gd name="T32" fmla="*/ 2147483647 w 3112"/>
                <a:gd name="T33" fmla="*/ 60467920 h 584"/>
                <a:gd name="T34" fmla="*/ 2147483647 w 3112"/>
                <a:gd name="T35" fmla="*/ 35272821 h 584"/>
                <a:gd name="T36" fmla="*/ 2147483647 w 3112"/>
                <a:gd name="T37" fmla="*/ 1511737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B298-73FC-46BD-B8D3-6F8BF836A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3CE4-4ED1-4517-A266-9AD842E12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0C48-B85E-430E-A0E6-A819FE095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B448-439E-4CC9-824A-71D072153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DEA7-BDD4-405A-9063-A17A38894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445E-4401-4F46-A7CB-DB58C55BE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6160218 w 2706"/>
                <a:gd name="T29" fmla="*/ 1003323081 h 640"/>
                <a:gd name="T30" fmla="*/ 1471916569 w 2706"/>
                <a:gd name="T31" fmla="*/ 1104158702 h 640"/>
                <a:gd name="T32" fmla="*/ 962794601 w 2706"/>
                <a:gd name="T33" fmla="*/ 1194912190 h 640"/>
                <a:gd name="T34" fmla="*/ 473836460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652280 w 2706"/>
                <a:gd name="T41" fmla="*/ 1401626086 h 640"/>
                <a:gd name="T42" fmla="*/ 640182880 w 2706"/>
                <a:gd name="T43" fmla="*/ 1441960969 h 640"/>
                <a:gd name="T44" fmla="*/ 942630773 w 2706"/>
                <a:gd name="T45" fmla="*/ 1477253198 h 640"/>
                <a:gd name="T46" fmla="*/ 1240038105 w 2706"/>
                <a:gd name="T47" fmla="*/ 1507504361 h 640"/>
                <a:gd name="T48" fmla="*/ 1527364317 w 2706"/>
                <a:gd name="T49" fmla="*/ 1537755524 h 640"/>
                <a:gd name="T50" fmla="*/ 1804609410 w 2706"/>
                <a:gd name="T51" fmla="*/ 1557922965 h 640"/>
                <a:gd name="T52" fmla="*/ 2071771794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4682597 h 762"/>
                <a:gd name="T2" fmla="*/ 2147483647 w 5216"/>
                <a:gd name="T3" fmla="*/ 1724302577 h 762"/>
                <a:gd name="T4" fmla="*/ 2147483647 w 5216"/>
                <a:gd name="T5" fmla="*/ 1533271998 h 762"/>
                <a:gd name="T6" fmla="*/ 2147483647 w 5216"/>
                <a:gd name="T7" fmla="*/ 1276888770 h 762"/>
                <a:gd name="T8" fmla="*/ 2147483647 w 5216"/>
                <a:gd name="T9" fmla="*/ 940072365 h 762"/>
                <a:gd name="T10" fmla="*/ 2147483647 w 5216"/>
                <a:gd name="T11" fmla="*/ 744014416 h 762"/>
                <a:gd name="T12" fmla="*/ 2147483647 w 5216"/>
                <a:gd name="T13" fmla="*/ 593199633 h 762"/>
                <a:gd name="T14" fmla="*/ 2147483647 w 5216"/>
                <a:gd name="T15" fmla="*/ 462495919 h 762"/>
                <a:gd name="T16" fmla="*/ 2147483647 w 5216"/>
                <a:gd name="T17" fmla="*/ 351898517 h 762"/>
                <a:gd name="T18" fmla="*/ 2147483647 w 5216"/>
                <a:gd name="T19" fmla="*/ 256383228 h 762"/>
                <a:gd name="T20" fmla="*/ 2147483647 w 5216"/>
                <a:gd name="T21" fmla="*/ 180975837 h 762"/>
                <a:gd name="T22" fmla="*/ 2147483647 w 5216"/>
                <a:gd name="T23" fmla="*/ 70380021 h 762"/>
                <a:gd name="T24" fmla="*/ 2147483647 w 5216"/>
                <a:gd name="T25" fmla="*/ 10054742 h 762"/>
                <a:gd name="T26" fmla="*/ 1622440311 w 5216"/>
                <a:gd name="T27" fmla="*/ 0 h 762"/>
                <a:gd name="T28" fmla="*/ 901914788 w 5216"/>
                <a:gd name="T29" fmla="*/ 25135269 h 762"/>
                <a:gd name="T30" fmla="*/ 277124957 w 5216"/>
                <a:gd name="T31" fmla="*/ 80433177 h 762"/>
                <a:gd name="T32" fmla="*/ 0 w 5216"/>
                <a:gd name="T33" fmla="*/ 120650558 h 762"/>
                <a:gd name="T34" fmla="*/ 791065440 w 5216"/>
                <a:gd name="T35" fmla="*/ 216165847 h 762"/>
                <a:gd name="T36" fmla="*/ 1642595027 w 5216"/>
                <a:gd name="T37" fmla="*/ 351898517 h 762"/>
                <a:gd name="T38" fmla="*/ 2147483647 w 5216"/>
                <a:gd name="T39" fmla="*/ 527846983 h 762"/>
                <a:gd name="T40" fmla="*/ 2147483647 w 5216"/>
                <a:gd name="T41" fmla="*/ 744014416 h 762"/>
                <a:gd name="T42" fmla="*/ 2147483647 w 5216"/>
                <a:gd name="T43" fmla="*/ 950125521 h 762"/>
                <a:gd name="T44" fmla="*/ 2147483647 w 5216"/>
                <a:gd name="T45" fmla="*/ 1296996668 h 762"/>
                <a:gd name="T46" fmla="*/ 2147483647 w 5216"/>
                <a:gd name="T47" fmla="*/ 1437756709 h 762"/>
                <a:gd name="T48" fmla="*/ 2147483647 w 5216"/>
                <a:gd name="T49" fmla="*/ 1558407267 h 762"/>
                <a:gd name="T50" fmla="*/ 2147483647 w 5216"/>
                <a:gd name="T51" fmla="*/ 1663977298 h 762"/>
                <a:gd name="T52" fmla="*/ 2147483647 w 5216"/>
                <a:gd name="T53" fmla="*/ 1744410475 h 762"/>
                <a:gd name="T54" fmla="*/ 2147483647 w 5216"/>
                <a:gd name="T55" fmla="*/ 1814790495 h 762"/>
                <a:gd name="T56" fmla="*/ 2147483647 w 5216"/>
                <a:gd name="T57" fmla="*/ 1860035247 h 762"/>
                <a:gd name="T58" fmla="*/ 2147483647 w 5216"/>
                <a:gd name="T59" fmla="*/ 1895225257 h 762"/>
                <a:gd name="T60" fmla="*/ 2147483647 w 5216"/>
                <a:gd name="T61" fmla="*/ 1915333155 h 762"/>
                <a:gd name="T62" fmla="*/ 2147483647 w 5216"/>
                <a:gd name="T63" fmla="*/ 1915333155 h 762"/>
                <a:gd name="T64" fmla="*/ 2147483647 w 5216"/>
                <a:gd name="T65" fmla="*/ 1905278414 h 762"/>
                <a:gd name="T66" fmla="*/ 2147483647 w 5216"/>
                <a:gd name="T67" fmla="*/ 1880143145 h 762"/>
                <a:gd name="T68" fmla="*/ 2147483647 w 5216"/>
                <a:gd name="T69" fmla="*/ 1839925764 h 762"/>
                <a:gd name="T70" fmla="*/ 2147483647 w 5216"/>
                <a:gd name="T71" fmla="*/ 179468259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53157 w 5144"/>
                <a:gd name="T5" fmla="*/ 166400724 h 694"/>
                <a:gd name="T6" fmla="*/ 181412626 w 5144"/>
                <a:gd name="T7" fmla="*/ 141189022 h 694"/>
                <a:gd name="T8" fmla="*/ 413216590 w 5144"/>
                <a:gd name="T9" fmla="*/ 105891370 h 694"/>
                <a:gd name="T10" fmla="*/ 564393779 w 5144"/>
                <a:gd name="T11" fmla="*/ 85722643 h 694"/>
                <a:gd name="T12" fmla="*/ 740766636 w 5144"/>
                <a:gd name="T13" fmla="*/ 65552329 h 694"/>
                <a:gd name="T14" fmla="*/ 937295394 w 5144"/>
                <a:gd name="T15" fmla="*/ 50424991 h 694"/>
                <a:gd name="T16" fmla="*/ 1164061177 w 5144"/>
                <a:gd name="T17" fmla="*/ 35297652 h 694"/>
                <a:gd name="T18" fmla="*/ 1410982860 w 5144"/>
                <a:gd name="T19" fmla="*/ 20170314 h 694"/>
                <a:gd name="T20" fmla="*/ 1688139980 w 5144"/>
                <a:gd name="T21" fmla="*/ 10084363 h 694"/>
                <a:gd name="T22" fmla="*/ 1990494357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865130 w 3112"/>
                <a:gd name="T5" fmla="*/ 1407413987 h 584"/>
                <a:gd name="T6" fmla="*/ 846963574 w 3112"/>
                <a:gd name="T7" fmla="*/ 1251592864 h 584"/>
                <a:gd name="T8" fmla="*/ 1275487831 w 3112"/>
                <a:gd name="T9" fmla="*/ 1146037488 h 584"/>
                <a:gd name="T10" fmla="*/ 1769549916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EEA7-3160-4AAF-8085-1E046E791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267910 h 640"/>
                <a:gd name="T6" fmla="*/ 2147483647 w 2706"/>
                <a:gd name="T7" fmla="*/ 95566116 h 640"/>
                <a:gd name="T8" fmla="*/ 2147483647 w 2706"/>
                <a:gd name="T9" fmla="*/ 150894619 h 640"/>
                <a:gd name="T10" fmla="*/ 2147483647 w 2706"/>
                <a:gd name="T11" fmla="*/ 206221535 h 640"/>
                <a:gd name="T12" fmla="*/ 2147483647 w 2706"/>
                <a:gd name="T13" fmla="*/ 271609045 h 640"/>
                <a:gd name="T14" fmla="*/ 2147483647 w 2706"/>
                <a:gd name="T15" fmla="*/ 336996554 h 640"/>
                <a:gd name="T16" fmla="*/ 2147483647 w 2706"/>
                <a:gd name="T17" fmla="*/ 412443071 h 640"/>
                <a:gd name="T18" fmla="*/ 2147483647 w 2706"/>
                <a:gd name="T19" fmla="*/ 487891173 h 640"/>
                <a:gd name="T20" fmla="*/ 2147483647 w 2706"/>
                <a:gd name="T21" fmla="*/ 487891173 h 640"/>
                <a:gd name="T22" fmla="*/ 2147483647 w 2706"/>
                <a:gd name="T23" fmla="*/ 633755495 h 640"/>
                <a:gd name="T24" fmla="*/ 2147483647 w 2706"/>
                <a:gd name="T25" fmla="*/ 764530514 h 640"/>
                <a:gd name="T26" fmla="*/ 2147483647 w 2706"/>
                <a:gd name="T27" fmla="*/ 885244941 h 640"/>
                <a:gd name="T28" fmla="*/ 1995446684 w 2706"/>
                <a:gd name="T29" fmla="*/ 1000930656 h 640"/>
                <a:gd name="T30" fmla="*/ 1471390284 w 2706"/>
                <a:gd name="T31" fmla="*/ 1101527069 h 640"/>
                <a:gd name="T32" fmla="*/ 962451277 w 2706"/>
                <a:gd name="T33" fmla="*/ 1192062888 h 640"/>
                <a:gd name="T34" fmla="*/ 473666148 w 2706"/>
                <a:gd name="T35" fmla="*/ 1277569998 h 640"/>
                <a:gd name="T36" fmla="*/ 0 w 2706"/>
                <a:gd name="T37" fmla="*/ 1353016514 h 640"/>
                <a:gd name="T38" fmla="*/ 0 w 2706"/>
                <a:gd name="T39" fmla="*/ 1353016514 h 640"/>
                <a:gd name="T40" fmla="*/ 327535052 w 2706"/>
                <a:gd name="T41" fmla="*/ 1398284424 h 640"/>
                <a:gd name="T42" fmla="*/ 639954298 w 2706"/>
                <a:gd name="T43" fmla="*/ 1438523623 h 640"/>
                <a:gd name="T44" fmla="*/ 942294224 w 2706"/>
                <a:gd name="T45" fmla="*/ 1473730940 h 640"/>
                <a:gd name="T46" fmla="*/ 1239596076 w 2706"/>
                <a:gd name="T47" fmla="*/ 1503911133 h 640"/>
                <a:gd name="T48" fmla="*/ 1526818609 w 2706"/>
                <a:gd name="T49" fmla="*/ 1534089739 h 640"/>
                <a:gd name="T50" fmla="*/ 1803964996 w 2706"/>
                <a:gd name="T51" fmla="*/ 1554207753 h 640"/>
                <a:gd name="T52" fmla="*/ 2071032063 w 2706"/>
                <a:gd name="T53" fmla="*/ 1574327353 h 640"/>
                <a:gd name="T54" fmla="*/ 2147483647 w 2706"/>
                <a:gd name="T55" fmla="*/ 1589416656 h 640"/>
                <a:gd name="T56" fmla="*/ 2147483647 w 2706"/>
                <a:gd name="T57" fmla="*/ 1599477249 h 640"/>
                <a:gd name="T58" fmla="*/ 2147483647 w 2706"/>
                <a:gd name="T59" fmla="*/ 1604505959 h 640"/>
                <a:gd name="T60" fmla="*/ 2147483647 w 2706"/>
                <a:gd name="T61" fmla="*/ 1609536256 h 640"/>
                <a:gd name="T62" fmla="*/ 2147483647 w 2706"/>
                <a:gd name="T63" fmla="*/ 1609536256 h 640"/>
                <a:gd name="T64" fmla="*/ 2147483647 w 2706"/>
                <a:gd name="T65" fmla="*/ 1604505959 h 640"/>
                <a:gd name="T66" fmla="*/ 2147483647 w 2706"/>
                <a:gd name="T67" fmla="*/ 1599477249 h 640"/>
                <a:gd name="T68" fmla="*/ 2147483647 w 2706"/>
                <a:gd name="T69" fmla="*/ 1589416656 h 640"/>
                <a:gd name="T70" fmla="*/ 2147483647 w 2706"/>
                <a:gd name="T71" fmla="*/ 1574327353 h 640"/>
                <a:gd name="T72" fmla="*/ 2147483647 w 2706"/>
                <a:gd name="T73" fmla="*/ 1559238049 h 640"/>
                <a:gd name="T74" fmla="*/ 2147483647 w 2706"/>
                <a:gd name="T75" fmla="*/ 1539118450 h 640"/>
                <a:gd name="T76" fmla="*/ 2147483647 w 2706"/>
                <a:gd name="T77" fmla="*/ 1513970140 h 640"/>
                <a:gd name="T78" fmla="*/ 2147483647 w 2706"/>
                <a:gd name="T79" fmla="*/ 1488821829 h 640"/>
                <a:gd name="T80" fmla="*/ 2147483647 w 2706"/>
                <a:gd name="T81" fmla="*/ 1458641637 h 640"/>
                <a:gd name="T82" fmla="*/ 2147483647 w 2706"/>
                <a:gd name="T83" fmla="*/ 1428463030 h 640"/>
                <a:gd name="T84" fmla="*/ 2147483647 w 2706"/>
                <a:gd name="T85" fmla="*/ 1393254127 h 640"/>
                <a:gd name="T86" fmla="*/ 2147483647 w 2706"/>
                <a:gd name="T87" fmla="*/ 1358046810 h 640"/>
                <a:gd name="T88" fmla="*/ 2147483647 w 2706"/>
                <a:gd name="T89" fmla="*/ 1317807611 h 640"/>
                <a:gd name="T90" fmla="*/ 2147483647 w 2706"/>
                <a:gd name="T91" fmla="*/ 1277569998 h 640"/>
                <a:gd name="T92" fmla="*/ 2147483647 w 2706"/>
                <a:gd name="T93" fmla="*/ 1232300502 h 640"/>
                <a:gd name="T94" fmla="*/ 2147483647 w 2706"/>
                <a:gd name="T95" fmla="*/ 1187032592 h 640"/>
                <a:gd name="T96" fmla="*/ 2147483647 w 2706"/>
                <a:gd name="T97" fmla="*/ 1086437765 h 640"/>
                <a:gd name="T98" fmla="*/ 2147483647 w 2706"/>
                <a:gd name="T99" fmla="*/ 980811057 h 640"/>
                <a:gd name="T100" fmla="*/ 2147483647 w 2706"/>
                <a:gd name="T101" fmla="*/ 980811057 h 640"/>
                <a:gd name="T102" fmla="*/ 2147483647 w 2706"/>
                <a:gd name="T103" fmla="*/ 975780760 h 640"/>
                <a:gd name="T104" fmla="*/ 2147483647 w 2706"/>
                <a:gd name="T105" fmla="*/ 975780760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1797103815 h 762"/>
                <a:gd name="T2" fmla="*/ 2147483647 w 5216"/>
                <a:gd name="T3" fmla="*/ 1726630307 h 762"/>
                <a:gd name="T4" fmla="*/ 2147483647 w 5216"/>
                <a:gd name="T5" fmla="*/ 1535340763 h 762"/>
                <a:gd name="T6" fmla="*/ 2147483647 w 5216"/>
                <a:gd name="T7" fmla="*/ 1278611647 h 762"/>
                <a:gd name="T8" fmla="*/ 2147483647 w 5216"/>
                <a:gd name="T9" fmla="*/ 941341151 h 762"/>
                <a:gd name="T10" fmla="*/ 2147483647 w 5216"/>
                <a:gd name="T11" fmla="*/ 745017673 h 762"/>
                <a:gd name="T12" fmla="*/ 2147483647 w 5216"/>
                <a:gd name="T13" fmla="*/ 594001199 h 762"/>
                <a:gd name="T14" fmla="*/ 2147483647 w 5216"/>
                <a:gd name="T15" fmla="*/ 463118879 h 762"/>
                <a:gd name="T16" fmla="*/ 2147483647 w 5216"/>
                <a:gd name="T17" fmla="*/ 352373888 h 762"/>
                <a:gd name="T18" fmla="*/ 2147483647 w 5216"/>
                <a:gd name="T19" fmla="*/ 256729116 h 762"/>
                <a:gd name="T20" fmla="*/ 2147483647 w 5216"/>
                <a:gd name="T21" fmla="*/ 181220086 h 762"/>
                <a:gd name="T22" fmla="*/ 2147483647 w 5216"/>
                <a:gd name="T23" fmla="*/ 70475095 h 762"/>
                <a:gd name="T24" fmla="*/ 2147483647 w 5216"/>
                <a:gd name="T25" fmla="*/ 10067871 h 762"/>
                <a:gd name="T26" fmla="*/ 1622923434 w 5216"/>
                <a:gd name="T27" fmla="*/ 0 h 762"/>
                <a:gd name="T28" fmla="*/ 902184155 w 5216"/>
                <a:gd name="T29" fmla="*/ 25169677 h 762"/>
                <a:gd name="T30" fmla="*/ 277207537 w 5216"/>
                <a:gd name="T31" fmla="*/ 80542966 h 762"/>
                <a:gd name="T32" fmla="*/ 0 w 5216"/>
                <a:gd name="T33" fmla="*/ 120814448 h 762"/>
                <a:gd name="T34" fmla="*/ 791300823 w 5216"/>
                <a:gd name="T35" fmla="*/ 216457634 h 762"/>
                <a:gd name="T36" fmla="*/ 1643084329 w 5216"/>
                <a:gd name="T37" fmla="*/ 352373888 h 762"/>
                <a:gd name="T38" fmla="*/ 2147483647 w 5216"/>
                <a:gd name="T39" fmla="*/ 528560039 h 762"/>
                <a:gd name="T40" fmla="*/ 2147483647 w 5216"/>
                <a:gd name="T41" fmla="*/ 745017673 h 762"/>
                <a:gd name="T42" fmla="*/ 2147483647 w 5216"/>
                <a:gd name="T43" fmla="*/ 951409022 h 762"/>
                <a:gd name="T44" fmla="*/ 2147483647 w 5216"/>
                <a:gd name="T45" fmla="*/ 1298747388 h 762"/>
                <a:gd name="T46" fmla="*/ 2147483647 w 5216"/>
                <a:gd name="T47" fmla="*/ 1439697578 h 762"/>
                <a:gd name="T48" fmla="*/ 2147483647 w 5216"/>
                <a:gd name="T49" fmla="*/ 1560510440 h 762"/>
                <a:gd name="T50" fmla="*/ 2147483647 w 5216"/>
                <a:gd name="T51" fmla="*/ 1666223082 h 762"/>
                <a:gd name="T52" fmla="*/ 2147483647 w 5216"/>
                <a:gd name="T53" fmla="*/ 1746766048 h 762"/>
                <a:gd name="T54" fmla="*/ 2147483647 w 5216"/>
                <a:gd name="T55" fmla="*/ 1817239557 h 762"/>
                <a:gd name="T56" fmla="*/ 2147483647 w 5216"/>
                <a:gd name="T57" fmla="*/ 1862544975 h 762"/>
                <a:gd name="T58" fmla="*/ 2147483647 w 5216"/>
                <a:gd name="T59" fmla="*/ 1897782522 h 762"/>
                <a:gd name="T60" fmla="*/ 2147483647 w 5216"/>
                <a:gd name="T61" fmla="*/ 1917918264 h 762"/>
                <a:gd name="T62" fmla="*/ 2147483647 w 5216"/>
                <a:gd name="T63" fmla="*/ 1917918264 h 762"/>
                <a:gd name="T64" fmla="*/ 2147483647 w 5216"/>
                <a:gd name="T65" fmla="*/ 1907850393 h 762"/>
                <a:gd name="T66" fmla="*/ 2147483647 w 5216"/>
                <a:gd name="T67" fmla="*/ 1882680716 h 762"/>
                <a:gd name="T68" fmla="*/ 2147483647 w 5216"/>
                <a:gd name="T69" fmla="*/ 1842409233 h 762"/>
                <a:gd name="T70" fmla="*/ 2147483647 w 5216"/>
                <a:gd name="T71" fmla="*/ 179710381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76788516 h 694"/>
                <a:gd name="T2" fmla="*/ 0 w 5144"/>
                <a:gd name="T3" fmla="*/ 176788516 h 694"/>
                <a:gd name="T4" fmla="*/ 45341320 w 5144"/>
                <a:gd name="T5" fmla="*/ 166685997 h 694"/>
                <a:gd name="T6" fmla="*/ 181368455 w 5144"/>
                <a:gd name="T7" fmla="*/ 141430495 h 694"/>
                <a:gd name="T8" fmla="*/ 413115802 w 5144"/>
                <a:gd name="T9" fmla="*/ 106072474 h 694"/>
                <a:gd name="T10" fmla="*/ 564257240 w 5144"/>
                <a:gd name="T11" fmla="*/ 85869026 h 694"/>
                <a:gd name="T12" fmla="*/ 740586536 w 5144"/>
                <a:gd name="T13" fmla="*/ 65663988 h 694"/>
                <a:gd name="T14" fmla="*/ 937069294 w 5144"/>
                <a:gd name="T15" fmla="*/ 50511005 h 694"/>
                <a:gd name="T16" fmla="*/ 1163779069 w 5144"/>
                <a:gd name="T17" fmla="*/ 35358021 h 694"/>
                <a:gd name="T18" fmla="*/ 1410642306 w 5144"/>
                <a:gd name="T19" fmla="*/ 20205038 h 694"/>
                <a:gd name="T20" fmla="*/ 1687732560 w 5144"/>
                <a:gd name="T21" fmla="*/ 10102519 h 694"/>
                <a:gd name="T22" fmla="*/ 1990012261 w 5144"/>
                <a:gd name="T23" fmla="*/ 5050465 h 694"/>
                <a:gd name="T24" fmla="*/ 2147483647 w 5144"/>
                <a:gd name="T25" fmla="*/ 0 h 694"/>
                <a:gd name="T26" fmla="*/ 2147483647 w 5144"/>
                <a:gd name="T27" fmla="*/ 5050465 h 694"/>
                <a:gd name="T28" fmla="*/ 2147483647 w 5144"/>
                <a:gd name="T29" fmla="*/ 15152984 h 694"/>
                <a:gd name="T30" fmla="*/ 2147483647 w 5144"/>
                <a:gd name="T31" fmla="*/ 35358021 h 694"/>
                <a:gd name="T32" fmla="*/ 2147483647 w 5144"/>
                <a:gd name="T33" fmla="*/ 60613523 h 694"/>
                <a:gd name="T34" fmla="*/ 2147483647 w 5144"/>
                <a:gd name="T35" fmla="*/ 101022009 h 694"/>
                <a:gd name="T36" fmla="*/ 2147483647 w 5144"/>
                <a:gd name="T37" fmla="*/ 146480960 h 694"/>
                <a:gd name="T38" fmla="*/ 2147483647 w 5144"/>
                <a:gd name="T39" fmla="*/ 202044018 h 694"/>
                <a:gd name="T40" fmla="*/ 2147483647 w 5144"/>
                <a:gd name="T41" fmla="*/ 267708006 h 694"/>
                <a:gd name="T42" fmla="*/ 2147483647 w 5144"/>
                <a:gd name="T43" fmla="*/ 348524978 h 694"/>
                <a:gd name="T44" fmla="*/ 2147483647 w 5144"/>
                <a:gd name="T45" fmla="*/ 439444468 h 694"/>
                <a:gd name="T46" fmla="*/ 2147483647 w 5144"/>
                <a:gd name="T47" fmla="*/ 545516942 h 694"/>
                <a:gd name="T48" fmla="*/ 2147483647 w 5144"/>
                <a:gd name="T49" fmla="*/ 671794454 h 694"/>
                <a:gd name="T50" fmla="*/ 2147483647 w 5144"/>
                <a:gd name="T51" fmla="*/ 808174484 h 694"/>
                <a:gd name="T52" fmla="*/ 2147483647 w 5144"/>
                <a:gd name="T53" fmla="*/ 959705908 h 694"/>
                <a:gd name="T54" fmla="*/ 2147483647 w 5144"/>
                <a:gd name="T55" fmla="*/ 1131443960 h 694"/>
                <a:gd name="T56" fmla="*/ 2147483647 w 5144"/>
                <a:gd name="T57" fmla="*/ 1318333405 h 694"/>
                <a:gd name="T58" fmla="*/ 2147483647 w 5144"/>
                <a:gd name="T59" fmla="*/ 1525427888 h 694"/>
                <a:gd name="T60" fmla="*/ 2147483647 w 5144"/>
                <a:gd name="T61" fmla="*/ 1752727409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1471387100 h 584"/>
                <a:gd name="T2" fmla="*/ 0 w 3112"/>
                <a:gd name="T3" fmla="*/ 1471387100 h 584"/>
                <a:gd name="T4" fmla="*/ 226718930 w 3112"/>
                <a:gd name="T5" fmla="*/ 1410919181 h 584"/>
                <a:gd name="T6" fmla="*/ 846417337 w 3112"/>
                <a:gd name="T7" fmla="*/ 1254710521 h 584"/>
                <a:gd name="T8" fmla="*/ 1274665262 w 3112"/>
                <a:gd name="T9" fmla="*/ 1148892058 h 584"/>
                <a:gd name="T10" fmla="*/ 1768409238 w 3112"/>
                <a:gd name="T11" fmla="*/ 1032994287 h 584"/>
                <a:gd name="T12" fmla="*/ 2147483647 w 3112"/>
                <a:gd name="T13" fmla="*/ 907018793 h 584"/>
                <a:gd name="T14" fmla="*/ 2147483647 w 3112"/>
                <a:gd name="T15" fmla="*/ 770967164 h 584"/>
                <a:gd name="T16" fmla="*/ 2147483647 w 3112"/>
                <a:gd name="T17" fmla="*/ 639952016 h 584"/>
                <a:gd name="T18" fmla="*/ 2147483647 w 3112"/>
                <a:gd name="T19" fmla="*/ 508938455 h 584"/>
                <a:gd name="T20" fmla="*/ 2147483647 w 3112"/>
                <a:gd name="T21" fmla="*/ 388002616 h 584"/>
                <a:gd name="T22" fmla="*/ 2147483647 w 3112"/>
                <a:gd name="T23" fmla="*/ 272106432 h 584"/>
                <a:gd name="T24" fmla="*/ 2147483647 w 3112"/>
                <a:gd name="T25" fmla="*/ 221716234 h 584"/>
                <a:gd name="T26" fmla="*/ 2147483647 w 3112"/>
                <a:gd name="T27" fmla="*/ 171326037 h 584"/>
                <a:gd name="T28" fmla="*/ 2147483647 w 3112"/>
                <a:gd name="T29" fmla="*/ 131013561 h 584"/>
                <a:gd name="T30" fmla="*/ 2147483647 w 3112"/>
                <a:gd name="T31" fmla="*/ 90702673 h 584"/>
                <a:gd name="T32" fmla="*/ 2147483647 w 3112"/>
                <a:gd name="T33" fmla="*/ 60467920 h 584"/>
                <a:gd name="T34" fmla="*/ 2147483647 w 3112"/>
                <a:gd name="T35" fmla="*/ 35272821 h 584"/>
                <a:gd name="T36" fmla="*/ 2147483647 w 3112"/>
                <a:gd name="T37" fmla="*/ 1511737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1788-2D52-42FA-B112-F26F7A7EA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5446684 w 2706"/>
                <a:gd name="T29" fmla="*/ 1003323081 h 640"/>
                <a:gd name="T30" fmla="*/ 1471390284 w 2706"/>
                <a:gd name="T31" fmla="*/ 1104158702 h 640"/>
                <a:gd name="T32" fmla="*/ 962451277 w 2706"/>
                <a:gd name="T33" fmla="*/ 1194912190 h 640"/>
                <a:gd name="T34" fmla="*/ 473666148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535052 w 2706"/>
                <a:gd name="T41" fmla="*/ 1401626086 h 640"/>
                <a:gd name="T42" fmla="*/ 639954298 w 2706"/>
                <a:gd name="T43" fmla="*/ 1441960969 h 640"/>
                <a:gd name="T44" fmla="*/ 942294224 w 2706"/>
                <a:gd name="T45" fmla="*/ 1477253198 h 640"/>
                <a:gd name="T46" fmla="*/ 1239596076 w 2706"/>
                <a:gd name="T47" fmla="*/ 1507504361 h 640"/>
                <a:gd name="T48" fmla="*/ 1526818609 w 2706"/>
                <a:gd name="T49" fmla="*/ 1537755524 h 640"/>
                <a:gd name="T50" fmla="*/ 1803964996 w 2706"/>
                <a:gd name="T51" fmla="*/ 1557922965 h 640"/>
                <a:gd name="T52" fmla="*/ 2071032063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1794685668 h 762"/>
                <a:gd name="T2" fmla="*/ 2147483647 w 5216"/>
                <a:gd name="T3" fmla="*/ 1724305590 h 762"/>
                <a:gd name="T4" fmla="*/ 2147483647 w 5216"/>
                <a:gd name="T5" fmla="*/ 1533274853 h 762"/>
                <a:gd name="T6" fmla="*/ 2147483647 w 5216"/>
                <a:gd name="T7" fmla="*/ 1276891413 h 762"/>
                <a:gd name="T8" fmla="*/ 2147483647 w 5216"/>
                <a:gd name="T9" fmla="*/ 940073143 h 762"/>
                <a:gd name="T10" fmla="*/ 2147483647 w 5216"/>
                <a:gd name="T11" fmla="*/ 744015032 h 762"/>
                <a:gd name="T12" fmla="*/ 2147483647 w 5216"/>
                <a:gd name="T13" fmla="*/ 593201710 h 762"/>
                <a:gd name="T14" fmla="*/ 2147483647 w 5216"/>
                <a:gd name="T15" fmla="*/ 462496302 h 762"/>
                <a:gd name="T16" fmla="*/ 2147483647 w 5216"/>
                <a:gd name="T17" fmla="*/ 351898809 h 762"/>
                <a:gd name="T18" fmla="*/ 2147483647 w 5216"/>
                <a:gd name="T19" fmla="*/ 256383440 h 762"/>
                <a:gd name="T20" fmla="*/ 2147483647 w 5216"/>
                <a:gd name="T21" fmla="*/ 180975987 h 762"/>
                <a:gd name="T22" fmla="*/ 2147483647 w 5216"/>
                <a:gd name="T23" fmla="*/ 70380079 h 762"/>
                <a:gd name="T24" fmla="*/ 2147483647 w 5216"/>
                <a:gd name="T25" fmla="*/ 10054750 h 762"/>
                <a:gd name="T26" fmla="*/ 1622923434 w 5216"/>
                <a:gd name="T27" fmla="*/ 0 h 762"/>
                <a:gd name="T28" fmla="*/ 902184155 w 5216"/>
                <a:gd name="T29" fmla="*/ 25135289 h 762"/>
                <a:gd name="T30" fmla="*/ 277207537 w 5216"/>
                <a:gd name="T31" fmla="*/ 80434829 h 762"/>
                <a:gd name="T32" fmla="*/ 0 w 5216"/>
                <a:gd name="T33" fmla="*/ 120650658 h 762"/>
                <a:gd name="T34" fmla="*/ 791300823 w 5216"/>
                <a:gd name="T35" fmla="*/ 216166026 h 762"/>
                <a:gd name="T36" fmla="*/ 1643084329 w 5216"/>
                <a:gd name="T37" fmla="*/ 351898809 h 762"/>
                <a:gd name="T38" fmla="*/ 2147483647 w 5216"/>
                <a:gd name="T39" fmla="*/ 527849006 h 762"/>
                <a:gd name="T40" fmla="*/ 2147483647 w 5216"/>
                <a:gd name="T41" fmla="*/ 744015032 h 762"/>
                <a:gd name="T42" fmla="*/ 2147483647 w 5216"/>
                <a:gd name="T43" fmla="*/ 950127893 h 762"/>
                <a:gd name="T44" fmla="*/ 2147483647 w 5216"/>
                <a:gd name="T45" fmla="*/ 1296999327 h 762"/>
                <a:gd name="T46" fmla="*/ 2147483647 w 5216"/>
                <a:gd name="T47" fmla="*/ 1437759485 h 762"/>
                <a:gd name="T48" fmla="*/ 2147483647 w 5216"/>
                <a:gd name="T49" fmla="*/ 1558410142 h 762"/>
                <a:gd name="T50" fmla="*/ 2147483647 w 5216"/>
                <a:gd name="T51" fmla="*/ 1663980261 h 762"/>
                <a:gd name="T52" fmla="*/ 2147483647 w 5216"/>
                <a:gd name="T53" fmla="*/ 1744413504 h 762"/>
                <a:gd name="T54" fmla="*/ 2147483647 w 5216"/>
                <a:gd name="T55" fmla="*/ 1814793583 h 762"/>
                <a:gd name="T56" fmla="*/ 2147483647 w 5216"/>
                <a:gd name="T57" fmla="*/ 1860038372 h 762"/>
                <a:gd name="T58" fmla="*/ 2147483647 w 5216"/>
                <a:gd name="T59" fmla="*/ 1895228412 h 762"/>
                <a:gd name="T60" fmla="*/ 2147483647 w 5216"/>
                <a:gd name="T61" fmla="*/ 1915336326 h 762"/>
                <a:gd name="T62" fmla="*/ 2147483647 w 5216"/>
                <a:gd name="T63" fmla="*/ 1915336326 h 762"/>
                <a:gd name="T64" fmla="*/ 2147483647 w 5216"/>
                <a:gd name="T65" fmla="*/ 1905281576 h 762"/>
                <a:gd name="T66" fmla="*/ 2147483647 w 5216"/>
                <a:gd name="T67" fmla="*/ 1880146287 h 762"/>
                <a:gd name="T68" fmla="*/ 2147483647 w 5216"/>
                <a:gd name="T69" fmla="*/ 1839928872 h 762"/>
                <a:gd name="T70" fmla="*/ 2147483647 w 5216"/>
                <a:gd name="T71" fmla="*/ 1794685668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41320 w 5144"/>
                <a:gd name="T5" fmla="*/ 166400724 h 694"/>
                <a:gd name="T6" fmla="*/ 181368455 w 5144"/>
                <a:gd name="T7" fmla="*/ 141189022 h 694"/>
                <a:gd name="T8" fmla="*/ 413115802 w 5144"/>
                <a:gd name="T9" fmla="*/ 105891370 h 694"/>
                <a:gd name="T10" fmla="*/ 564257240 w 5144"/>
                <a:gd name="T11" fmla="*/ 85722643 h 694"/>
                <a:gd name="T12" fmla="*/ 740586536 w 5144"/>
                <a:gd name="T13" fmla="*/ 65552329 h 694"/>
                <a:gd name="T14" fmla="*/ 937069294 w 5144"/>
                <a:gd name="T15" fmla="*/ 50424991 h 694"/>
                <a:gd name="T16" fmla="*/ 1163779069 w 5144"/>
                <a:gd name="T17" fmla="*/ 35297652 h 694"/>
                <a:gd name="T18" fmla="*/ 1410642306 w 5144"/>
                <a:gd name="T19" fmla="*/ 20170314 h 694"/>
                <a:gd name="T20" fmla="*/ 1687732560 w 5144"/>
                <a:gd name="T21" fmla="*/ 10084363 h 694"/>
                <a:gd name="T22" fmla="*/ 1990012261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718930 w 3112"/>
                <a:gd name="T5" fmla="*/ 1407413987 h 584"/>
                <a:gd name="T6" fmla="*/ 846417337 w 3112"/>
                <a:gd name="T7" fmla="*/ 1251592864 h 584"/>
                <a:gd name="T8" fmla="*/ 1274665262 w 3112"/>
                <a:gd name="T9" fmla="*/ 1146037488 h 584"/>
                <a:gd name="T10" fmla="*/ 1768409238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E29B-DDB1-424C-9BF2-A70FD0F3E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75950 h 640"/>
                <a:gd name="T6" fmla="*/ 2147483647 w 2706"/>
                <a:gd name="T7" fmla="*/ 95794554 h 640"/>
                <a:gd name="T8" fmla="*/ 2147483647 w 2706"/>
                <a:gd name="T9" fmla="*/ 151254225 h 640"/>
                <a:gd name="T10" fmla="*/ 2147483647 w 2706"/>
                <a:gd name="T11" fmla="*/ 206713896 h 640"/>
                <a:gd name="T12" fmla="*/ 2147483647 w 2706"/>
                <a:gd name="T13" fmla="*/ 272258876 h 640"/>
                <a:gd name="T14" fmla="*/ 2147483647 w 2706"/>
                <a:gd name="T15" fmla="*/ 337802267 h 640"/>
                <a:gd name="T16" fmla="*/ 2147483647 w 2706"/>
                <a:gd name="T17" fmla="*/ 413429380 h 640"/>
                <a:gd name="T18" fmla="*/ 2147483647 w 2706"/>
                <a:gd name="T19" fmla="*/ 489056492 h 640"/>
                <a:gd name="T20" fmla="*/ 2147483647 w 2706"/>
                <a:gd name="T21" fmla="*/ 489056492 h 640"/>
                <a:gd name="T22" fmla="*/ 2147483647 w 2706"/>
                <a:gd name="T23" fmla="*/ 635269651 h 640"/>
                <a:gd name="T24" fmla="*/ 2147483647 w 2706"/>
                <a:gd name="T25" fmla="*/ 766356435 h 640"/>
                <a:gd name="T26" fmla="*/ 2147483647 w 2706"/>
                <a:gd name="T27" fmla="*/ 887361085 h 640"/>
                <a:gd name="T28" fmla="*/ 1996160218 w 2706"/>
                <a:gd name="T29" fmla="*/ 1003323081 h 640"/>
                <a:gd name="T30" fmla="*/ 1471916569 w 2706"/>
                <a:gd name="T31" fmla="*/ 1104158702 h 640"/>
                <a:gd name="T32" fmla="*/ 962794601 w 2706"/>
                <a:gd name="T33" fmla="*/ 1194912190 h 640"/>
                <a:gd name="T34" fmla="*/ 473836460 w 2706"/>
                <a:gd name="T35" fmla="*/ 1280623023 h 640"/>
                <a:gd name="T36" fmla="*/ 0 w 2706"/>
                <a:gd name="T37" fmla="*/ 1356250136 h 640"/>
                <a:gd name="T38" fmla="*/ 0 w 2706"/>
                <a:gd name="T39" fmla="*/ 1356250136 h 640"/>
                <a:gd name="T40" fmla="*/ 327652280 w 2706"/>
                <a:gd name="T41" fmla="*/ 1401626086 h 640"/>
                <a:gd name="T42" fmla="*/ 640182880 w 2706"/>
                <a:gd name="T43" fmla="*/ 1441960969 h 640"/>
                <a:gd name="T44" fmla="*/ 942630773 w 2706"/>
                <a:gd name="T45" fmla="*/ 1477253198 h 640"/>
                <a:gd name="T46" fmla="*/ 1240038105 w 2706"/>
                <a:gd name="T47" fmla="*/ 1507504361 h 640"/>
                <a:gd name="T48" fmla="*/ 1527364317 w 2706"/>
                <a:gd name="T49" fmla="*/ 1537755524 h 640"/>
                <a:gd name="T50" fmla="*/ 1804609410 w 2706"/>
                <a:gd name="T51" fmla="*/ 1557922965 h 640"/>
                <a:gd name="T52" fmla="*/ 2071771794 w 2706"/>
                <a:gd name="T53" fmla="*/ 1578090407 h 640"/>
                <a:gd name="T54" fmla="*/ 2147483647 w 2706"/>
                <a:gd name="T55" fmla="*/ 1593215194 h 640"/>
                <a:gd name="T56" fmla="*/ 2147483647 w 2706"/>
                <a:gd name="T57" fmla="*/ 1603298915 h 640"/>
                <a:gd name="T58" fmla="*/ 2147483647 w 2706"/>
                <a:gd name="T59" fmla="*/ 1608341570 h 640"/>
                <a:gd name="T60" fmla="*/ 2147483647 w 2706"/>
                <a:gd name="T61" fmla="*/ 1613382636 h 640"/>
                <a:gd name="T62" fmla="*/ 2147483647 w 2706"/>
                <a:gd name="T63" fmla="*/ 1613382636 h 640"/>
                <a:gd name="T64" fmla="*/ 2147483647 w 2706"/>
                <a:gd name="T65" fmla="*/ 1608341570 h 640"/>
                <a:gd name="T66" fmla="*/ 2147483647 w 2706"/>
                <a:gd name="T67" fmla="*/ 1603298915 h 640"/>
                <a:gd name="T68" fmla="*/ 2147483647 w 2706"/>
                <a:gd name="T69" fmla="*/ 1593215194 h 640"/>
                <a:gd name="T70" fmla="*/ 2147483647 w 2706"/>
                <a:gd name="T71" fmla="*/ 1578090407 h 640"/>
                <a:gd name="T72" fmla="*/ 2147483647 w 2706"/>
                <a:gd name="T73" fmla="*/ 1562964032 h 640"/>
                <a:gd name="T74" fmla="*/ 2147483647 w 2706"/>
                <a:gd name="T75" fmla="*/ 1542796590 h 640"/>
                <a:gd name="T76" fmla="*/ 2147483647 w 2706"/>
                <a:gd name="T77" fmla="*/ 1517588082 h 640"/>
                <a:gd name="T78" fmla="*/ 2147483647 w 2706"/>
                <a:gd name="T79" fmla="*/ 1492379573 h 640"/>
                <a:gd name="T80" fmla="*/ 2147483647 w 2706"/>
                <a:gd name="T81" fmla="*/ 1462128411 h 640"/>
                <a:gd name="T82" fmla="*/ 2147483647 w 2706"/>
                <a:gd name="T83" fmla="*/ 1431877248 h 640"/>
                <a:gd name="T84" fmla="*/ 2147483647 w 2706"/>
                <a:gd name="T85" fmla="*/ 1396585019 h 640"/>
                <a:gd name="T86" fmla="*/ 2147483647 w 2706"/>
                <a:gd name="T87" fmla="*/ 1361291202 h 640"/>
                <a:gd name="T88" fmla="*/ 2147483647 w 2706"/>
                <a:gd name="T89" fmla="*/ 1320956319 h 640"/>
                <a:gd name="T90" fmla="*/ 2147483647 w 2706"/>
                <a:gd name="T91" fmla="*/ 1280623023 h 640"/>
                <a:gd name="T92" fmla="*/ 2147483647 w 2706"/>
                <a:gd name="T93" fmla="*/ 1235245485 h 640"/>
                <a:gd name="T94" fmla="*/ 2147483647 w 2706"/>
                <a:gd name="T95" fmla="*/ 1189869535 h 640"/>
                <a:gd name="T96" fmla="*/ 2147483647 w 2706"/>
                <a:gd name="T97" fmla="*/ 1089033914 h 640"/>
                <a:gd name="T98" fmla="*/ 2147483647 w 2706"/>
                <a:gd name="T99" fmla="*/ 983155639 h 640"/>
                <a:gd name="T100" fmla="*/ 2147483647 w 2706"/>
                <a:gd name="T101" fmla="*/ 983155639 h 640"/>
                <a:gd name="T102" fmla="*/ 2147483647 w 2706"/>
                <a:gd name="T103" fmla="*/ 978112985 h 640"/>
                <a:gd name="T104" fmla="*/ 2147483647 w 2706"/>
                <a:gd name="T105" fmla="*/ 97811298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1794682597 h 762"/>
                <a:gd name="T2" fmla="*/ 2147483647 w 5216"/>
                <a:gd name="T3" fmla="*/ 1724302577 h 762"/>
                <a:gd name="T4" fmla="*/ 2147483647 w 5216"/>
                <a:gd name="T5" fmla="*/ 1533271998 h 762"/>
                <a:gd name="T6" fmla="*/ 2147483647 w 5216"/>
                <a:gd name="T7" fmla="*/ 1276888770 h 762"/>
                <a:gd name="T8" fmla="*/ 2147483647 w 5216"/>
                <a:gd name="T9" fmla="*/ 940072365 h 762"/>
                <a:gd name="T10" fmla="*/ 2147483647 w 5216"/>
                <a:gd name="T11" fmla="*/ 744014416 h 762"/>
                <a:gd name="T12" fmla="*/ 2147483647 w 5216"/>
                <a:gd name="T13" fmla="*/ 593199633 h 762"/>
                <a:gd name="T14" fmla="*/ 2147483647 w 5216"/>
                <a:gd name="T15" fmla="*/ 462495919 h 762"/>
                <a:gd name="T16" fmla="*/ 2147483647 w 5216"/>
                <a:gd name="T17" fmla="*/ 351898517 h 762"/>
                <a:gd name="T18" fmla="*/ 2147483647 w 5216"/>
                <a:gd name="T19" fmla="*/ 256383228 h 762"/>
                <a:gd name="T20" fmla="*/ 2147483647 w 5216"/>
                <a:gd name="T21" fmla="*/ 180975837 h 762"/>
                <a:gd name="T22" fmla="*/ 2147483647 w 5216"/>
                <a:gd name="T23" fmla="*/ 70380021 h 762"/>
                <a:gd name="T24" fmla="*/ 2147483647 w 5216"/>
                <a:gd name="T25" fmla="*/ 10054742 h 762"/>
                <a:gd name="T26" fmla="*/ 1622440311 w 5216"/>
                <a:gd name="T27" fmla="*/ 0 h 762"/>
                <a:gd name="T28" fmla="*/ 901914788 w 5216"/>
                <a:gd name="T29" fmla="*/ 25135269 h 762"/>
                <a:gd name="T30" fmla="*/ 277124957 w 5216"/>
                <a:gd name="T31" fmla="*/ 80433177 h 762"/>
                <a:gd name="T32" fmla="*/ 0 w 5216"/>
                <a:gd name="T33" fmla="*/ 120650558 h 762"/>
                <a:gd name="T34" fmla="*/ 791065440 w 5216"/>
                <a:gd name="T35" fmla="*/ 216165847 h 762"/>
                <a:gd name="T36" fmla="*/ 1642595027 w 5216"/>
                <a:gd name="T37" fmla="*/ 351898517 h 762"/>
                <a:gd name="T38" fmla="*/ 2147483647 w 5216"/>
                <a:gd name="T39" fmla="*/ 527846983 h 762"/>
                <a:gd name="T40" fmla="*/ 2147483647 w 5216"/>
                <a:gd name="T41" fmla="*/ 744014416 h 762"/>
                <a:gd name="T42" fmla="*/ 2147483647 w 5216"/>
                <a:gd name="T43" fmla="*/ 950125521 h 762"/>
                <a:gd name="T44" fmla="*/ 2147483647 w 5216"/>
                <a:gd name="T45" fmla="*/ 1296996668 h 762"/>
                <a:gd name="T46" fmla="*/ 2147483647 w 5216"/>
                <a:gd name="T47" fmla="*/ 1437756709 h 762"/>
                <a:gd name="T48" fmla="*/ 2147483647 w 5216"/>
                <a:gd name="T49" fmla="*/ 1558407267 h 762"/>
                <a:gd name="T50" fmla="*/ 2147483647 w 5216"/>
                <a:gd name="T51" fmla="*/ 1663977298 h 762"/>
                <a:gd name="T52" fmla="*/ 2147483647 w 5216"/>
                <a:gd name="T53" fmla="*/ 1744410475 h 762"/>
                <a:gd name="T54" fmla="*/ 2147483647 w 5216"/>
                <a:gd name="T55" fmla="*/ 1814790495 h 762"/>
                <a:gd name="T56" fmla="*/ 2147483647 w 5216"/>
                <a:gd name="T57" fmla="*/ 1860035247 h 762"/>
                <a:gd name="T58" fmla="*/ 2147483647 w 5216"/>
                <a:gd name="T59" fmla="*/ 1895225257 h 762"/>
                <a:gd name="T60" fmla="*/ 2147483647 w 5216"/>
                <a:gd name="T61" fmla="*/ 1915333155 h 762"/>
                <a:gd name="T62" fmla="*/ 2147483647 w 5216"/>
                <a:gd name="T63" fmla="*/ 1915333155 h 762"/>
                <a:gd name="T64" fmla="*/ 2147483647 w 5216"/>
                <a:gd name="T65" fmla="*/ 1905278414 h 762"/>
                <a:gd name="T66" fmla="*/ 2147483647 w 5216"/>
                <a:gd name="T67" fmla="*/ 1880143145 h 762"/>
                <a:gd name="T68" fmla="*/ 2147483647 w 5216"/>
                <a:gd name="T69" fmla="*/ 1839925764 h 762"/>
                <a:gd name="T70" fmla="*/ 2147483647 w 5216"/>
                <a:gd name="T71" fmla="*/ 179468259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76486674 h 694"/>
                <a:gd name="T2" fmla="*/ 0 w 5144"/>
                <a:gd name="T3" fmla="*/ 176486674 h 694"/>
                <a:gd name="T4" fmla="*/ 45353157 w 5144"/>
                <a:gd name="T5" fmla="*/ 166400724 h 694"/>
                <a:gd name="T6" fmla="*/ 181412626 w 5144"/>
                <a:gd name="T7" fmla="*/ 141189022 h 694"/>
                <a:gd name="T8" fmla="*/ 413216590 w 5144"/>
                <a:gd name="T9" fmla="*/ 105891370 h 694"/>
                <a:gd name="T10" fmla="*/ 564393779 w 5144"/>
                <a:gd name="T11" fmla="*/ 85722643 h 694"/>
                <a:gd name="T12" fmla="*/ 740766636 w 5144"/>
                <a:gd name="T13" fmla="*/ 65552329 h 694"/>
                <a:gd name="T14" fmla="*/ 937295394 w 5144"/>
                <a:gd name="T15" fmla="*/ 50424991 h 694"/>
                <a:gd name="T16" fmla="*/ 1164061177 w 5144"/>
                <a:gd name="T17" fmla="*/ 35297652 h 694"/>
                <a:gd name="T18" fmla="*/ 1410982860 w 5144"/>
                <a:gd name="T19" fmla="*/ 20170314 h 694"/>
                <a:gd name="T20" fmla="*/ 1688139980 w 5144"/>
                <a:gd name="T21" fmla="*/ 10084363 h 694"/>
                <a:gd name="T22" fmla="*/ 1990494357 w 5144"/>
                <a:gd name="T23" fmla="*/ 5042975 h 694"/>
                <a:gd name="T24" fmla="*/ 2147483647 w 5144"/>
                <a:gd name="T25" fmla="*/ 0 h 694"/>
                <a:gd name="T26" fmla="*/ 2147483647 w 5144"/>
                <a:gd name="T27" fmla="*/ 5042975 h 694"/>
                <a:gd name="T28" fmla="*/ 2147483647 w 5144"/>
                <a:gd name="T29" fmla="*/ 15127339 h 694"/>
                <a:gd name="T30" fmla="*/ 2147483647 w 5144"/>
                <a:gd name="T31" fmla="*/ 35297652 h 694"/>
                <a:gd name="T32" fmla="*/ 2147483647 w 5144"/>
                <a:gd name="T33" fmla="*/ 60509354 h 694"/>
                <a:gd name="T34" fmla="*/ 2147483647 w 5144"/>
                <a:gd name="T35" fmla="*/ 100849982 h 694"/>
                <a:gd name="T36" fmla="*/ 2147483647 w 5144"/>
                <a:gd name="T37" fmla="*/ 146231997 h 694"/>
                <a:gd name="T38" fmla="*/ 2147483647 w 5144"/>
                <a:gd name="T39" fmla="*/ 201698376 h 694"/>
                <a:gd name="T40" fmla="*/ 2147483647 w 5144"/>
                <a:gd name="T41" fmla="*/ 267250705 h 694"/>
                <a:gd name="T42" fmla="*/ 2147483647 w 5144"/>
                <a:gd name="T43" fmla="*/ 347930373 h 694"/>
                <a:gd name="T44" fmla="*/ 2147483647 w 5144"/>
                <a:gd name="T45" fmla="*/ 438694404 h 694"/>
                <a:gd name="T46" fmla="*/ 2147483647 w 5144"/>
                <a:gd name="T47" fmla="*/ 544585774 h 694"/>
                <a:gd name="T48" fmla="*/ 2147483647 w 5144"/>
                <a:gd name="T49" fmla="*/ 670647457 h 694"/>
                <a:gd name="T50" fmla="*/ 2147483647 w 5144"/>
                <a:gd name="T51" fmla="*/ 806793504 h 694"/>
                <a:gd name="T52" fmla="*/ 2147483647 w 5144"/>
                <a:gd name="T53" fmla="*/ 958068477 h 694"/>
                <a:gd name="T54" fmla="*/ 2147483647 w 5144"/>
                <a:gd name="T55" fmla="*/ 1129512176 h 694"/>
                <a:gd name="T56" fmla="*/ 2147483647 w 5144"/>
                <a:gd name="T57" fmla="*/ 1316083213 h 694"/>
                <a:gd name="T58" fmla="*/ 2147483647 w 5144"/>
                <a:gd name="T59" fmla="*/ 1522824565 h 694"/>
                <a:gd name="T60" fmla="*/ 2147483647 w 5144"/>
                <a:gd name="T61" fmla="*/ 1749734642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1467732250 h 584"/>
                <a:gd name="T2" fmla="*/ 0 w 3112"/>
                <a:gd name="T3" fmla="*/ 1467732250 h 584"/>
                <a:gd name="T4" fmla="*/ 226865130 w 3112"/>
                <a:gd name="T5" fmla="*/ 1407413987 h 584"/>
                <a:gd name="T6" fmla="*/ 846963574 w 3112"/>
                <a:gd name="T7" fmla="*/ 1251592864 h 584"/>
                <a:gd name="T8" fmla="*/ 1275487831 w 3112"/>
                <a:gd name="T9" fmla="*/ 1146037488 h 584"/>
                <a:gd name="T10" fmla="*/ 1769549916 w 3112"/>
                <a:gd name="T11" fmla="*/ 1030428012 h 584"/>
                <a:gd name="T12" fmla="*/ 2147483647 w 3112"/>
                <a:gd name="T13" fmla="*/ 904766021 h 584"/>
                <a:gd name="T14" fmla="*/ 2147483647 w 3112"/>
                <a:gd name="T15" fmla="*/ 769051514 h 584"/>
                <a:gd name="T16" fmla="*/ 2147483647 w 3112"/>
                <a:gd name="T17" fmla="*/ 638362472 h 584"/>
                <a:gd name="T18" fmla="*/ 2147483647 w 3112"/>
                <a:gd name="T19" fmla="*/ 507675016 h 584"/>
                <a:gd name="T20" fmla="*/ 2147483647 w 3112"/>
                <a:gd name="T21" fmla="*/ 387038490 h 584"/>
                <a:gd name="T22" fmla="*/ 2147483647 w 3112"/>
                <a:gd name="T23" fmla="*/ 271430599 h 584"/>
                <a:gd name="T24" fmla="*/ 2147483647 w 3112"/>
                <a:gd name="T25" fmla="*/ 221164851 h 584"/>
                <a:gd name="T26" fmla="*/ 2147483647 w 3112"/>
                <a:gd name="T27" fmla="*/ 170900689 h 584"/>
                <a:gd name="T28" fmla="*/ 2147483647 w 3112"/>
                <a:gd name="T29" fmla="*/ 130689042 h 584"/>
                <a:gd name="T30" fmla="*/ 2147483647 w 3112"/>
                <a:gd name="T31" fmla="*/ 90477395 h 584"/>
                <a:gd name="T32" fmla="*/ 2147483647 w 3112"/>
                <a:gd name="T33" fmla="*/ 60318263 h 584"/>
                <a:gd name="T34" fmla="*/ 2147483647 w 3112"/>
                <a:gd name="T35" fmla="*/ 35184597 h 584"/>
                <a:gd name="T36" fmla="*/ 2147483647 w 3112"/>
                <a:gd name="T37" fmla="*/ 15079566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B9023F14-15D3-46A1-90C6-C00D23805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44" r:id="rId2"/>
    <p:sldLayoutId id="2147483950" r:id="rId3"/>
    <p:sldLayoutId id="2147483945" r:id="rId4"/>
    <p:sldLayoutId id="2147483946" r:id="rId5"/>
    <p:sldLayoutId id="2147483947" r:id="rId6"/>
    <p:sldLayoutId id="2147483951" r:id="rId7"/>
    <p:sldLayoutId id="2147483952" r:id="rId8"/>
    <p:sldLayoutId id="2147483953" r:id="rId9"/>
    <p:sldLayoutId id="2147483948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1052736"/>
            <a:ext cx="7815262" cy="37444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/>
              <a:t/>
            </a:r>
            <a:br>
              <a:rPr lang="ru-RU" sz="6600" dirty="0"/>
            </a:b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зимний лес 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образовательная деятельность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 развитию познавательных способностей у детей старшего дошкольного возраста.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08476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25"/>
            <a:ext cx="4214812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786063"/>
            <a:ext cx="3952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57200" y="333375"/>
            <a:ext cx="4038600" cy="6024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Ребята, как вы думаете, кого мы можем встретить в лесу?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зверей она хитрей,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Шубка рыжая на ней.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Пышный хвост её краса,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- рыжая ...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Лиса.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Как вы узнали ее?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Рыжая, а кончик хвоста белый.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765175"/>
            <a:ext cx="403860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75"/>
            <a:ext cx="4214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85750" y="142875"/>
            <a:ext cx="4210050" cy="65008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–А кто же там на дереве сидит, отгадайте?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 веточкам скачет, да не птица. Рыжая да не лисица». (Белка).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вы догадались?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Чем питается белка?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Где дом у белки?</a:t>
            </a:r>
          </a:p>
          <a:p>
            <a:pPr algn="ctr" eaLnBrk="1" hangingPunct="1">
              <a:lnSpc>
                <a:spcPct val="9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помогает ей ловко перепрыгивать с ветки на ветку?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052513"/>
            <a:ext cx="4038600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9460" name="Picture 8" descr="1286518146_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6250"/>
            <a:ext cx="40767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57200" y="333375"/>
            <a:ext cx="4038600" cy="57927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 это что за сугроб?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Проводится игра: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(речь с движением)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«Как на горке снег, снег,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под горкой снег, снег,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елке снег, снег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под елкой спит медведь.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Тише, тише не шуметь.» 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836613"/>
            <a:ext cx="4038600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0484" name="Picture 8" descr="bear_wakes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928688"/>
            <a:ext cx="40322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57200" y="404813"/>
            <a:ext cx="4038600" cy="5721350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А кто еще спит зимой?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Ежик.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Не будем их будить, пусть спят до весны, а мы отправимся дальше.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Игра « Назови детёнышей»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Как называются детеныши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медведя-медвежата,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ежа – ежата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белки - бельчата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лисы………..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зайца………..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196975"/>
            <a:ext cx="4038600" cy="4248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1508" name="Picture 8" descr="44451609_0_b1e3_afdd133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96975"/>
            <a:ext cx="4032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0"/>
            <a:ext cx="5000625" cy="64531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А это что за снежный ком. Но почему - то он шевелится.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Да это же зайчик.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- Почему - то он грустный. кажется я догадалась. У него нет друзей. Ребята, а мы можем помочь зайчику приобрести друзей?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Можно сделать бумажных.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500063"/>
            <a:ext cx="3714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Перед изготовлением поделки, предлагается.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Пальчиковая игра «Зайка»: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Ушки длинные у зайки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Из кустов они торчат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Он и прыгает и скачет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Веселит своих зайчат.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Дети делают самостоятельно поделку из бумаги (оригами), используя схему последовательности: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14313"/>
            <a:ext cx="213201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14382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75050" y="214313"/>
            <a:ext cx="5111750" cy="642937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Согнуть квадрат по диагонали.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Полученный треугольник согнуть пополам.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Развернуть поделку, чтобы раскрывающиеся стороны были сверху.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Делаем надрезы (ушки зайчика).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Отгибаем полученные треугольники в разные стороны, вниз.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71750"/>
            <a:ext cx="35004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571500" y="0"/>
            <a:ext cx="807243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>
                <a:latin typeface="Candara" pitchFamily="34" charset="0"/>
              </a:rPr>
              <a:t>Дети дарят зайчику и ставят в «волшебный зимний лес».</a:t>
            </a:r>
          </a:p>
          <a:p>
            <a:pPr algn="ctr">
              <a:buFont typeface="Wingdings" pitchFamily="2" charset="2"/>
              <a:buNone/>
            </a:pPr>
            <a:endParaRPr lang="ru-RU" sz="2800">
              <a:latin typeface="Candar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>
              <a:latin typeface="Candar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>
              <a:latin typeface="Candar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>
              <a:latin typeface="Candar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>
              <a:latin typeface="Candar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>
              <a:latin typeface="Candara" pitchFamily="34" charset="0"/>
            </a:endParaRPr>
          </a:p>
          <a:p>
            <a:pPr algn="ctr">
              <a:buFont typeface="Wingdings" pitchFamily="2" charset="2"/>
              <a:buNone/>
            </a:pPr>
            <a:endParaRPr lang="ru-RU" sz="2800">
              <a:latin typeface="Candar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>
                <a:solidFill>
                  <a:schemeClr val="tx2"/>
                </a:solidFill>
                <a:latin typeface="Candara" pitchFamily="34" charset="0"/>
              </a:rPr>
              <a:t>Зайчик благодарит детей и приглашает с ним поиграть.</a:t>
            </a:r>
          </a:p>
          <a:p>
            <a:pPr algn="ctr">
              <a:buFont typeface="Wingdings" pitchFamily="2" charset="2"/>
              <a:buNone/>
            </a:pPr>
            <a:r>
              <a:rPr lang="ru-RU" sz="2400">
                <a:solidFill>
                  <a:schemeClr val="tx2"/>
                </a:solidFill>
                <a:latin typeface="Candara" pitchFamily="34" charset="0"/>
              </a:rPr>
              <a:t>Воспитатель предлагает детям рассказать как они делали поделку, дома научить родителей делать зайчика.</a:t>
            </a:r>
          </a:p>
          <a:p>
            <a:pPr algn="ctr">
              <a:buFont typeface="Wingdings" pitchFamily="2" charset="2"/>
              <a:buNone/>
            </a:pPr>
            <a:r>
              <a:rPr lang="ru-RU" sz="2400">
                <a:solidFill>
                  <a:schemeClr val="tx2"/>
                </a:solidFill>
                <a:latin typeface="Candara" pitchFamily="34" charset="0"/>
              </a:rPr>
              <a:t>Можно использовать эти поделки как счетный материал, в дидактических играх по развитию речи, поделка может служить елочной игрушкой.</a:t>
            </a:r>
          </a:p>
          <a:p>
            <a:pPr algn="ctr"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25603" name="Рисунок 2" descr="ле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928688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AppData\Local\Microsoft\Windows\Temporary Internet Files\Content.Word\_DSC06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71810"/>
            <a:ext cx="1155535" cy="815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Admin\AppData\Local\Microsoft\Windows\Temporary Internet Files\Content.Word\_DSC06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285992"/>
            <a:ext cx="928694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C:\Users\Admin\AppData\Local\Microsoft\Windows\Temporary Internet Files\Content.Word\_DSC06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214686"/>
            <a:ext cx="798345" cy="600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Admin\AppData\Local\Microsoft\Windows\Temporary Internet Files\Content.Word\_DSC06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357562"/>
            <a:ext cx="869783" cy="529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1341438"/>
            <a:ext cx="7408862" cy="4784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детей в складывании квадратного листа бумаги, надрезании, отгибании (по типу оригами).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Картина «Зимний пейзаж»;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Квадратные листы бумаги;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Иллюстрации (дикие животные, детеныши, следы животных);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Ножницы, цветной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картон.</a:t>
            </a:r>
          </a:p>
          <a:p>
            <a:pPr marL="45720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Рассматривание картины;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макета «Зимнего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леса».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pPr algn="l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Цель: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214563"/>
            <a:ext cx="7494587" cy="4500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Расширить знания детей о диких животных: внешний вид, жизнь животных зимой (чем питаются, где строят свой домик, как называют детенышей, маму;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детей о зиме, зимних явлениях;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Закреплять знания детей о деревьях (лиственные, хвойные), какие деревья легко узнаваемы зимой;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Развивать связную речь детей (использовать в речи простые, сложные виды предложений, развивать объяснительную речь);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Обогащать словарный запас;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Воспитывать интерес к изготовлению поделок из бумаги.</a:t>
            </a:r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457200" y="404813"/>
            <a:ext cx="4038600" cy="5721350"/>
          </a:xfrm>
        </p:spPr>
        <p:txBody>
          <a:bodyPr/>
          <a:lstStyle/>
          <a:p>
            <a:pPr marL="711200" indent="-711200" algn="ctr" eaLnBrk="1" hangingPunct="1">
              <a:lnSpc>
                <a:spcPct val="90000"/>
              </a:lnSpc>
              <a:buFontTx/>
              <a:buAutoNum type="romanU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Сюрпризный момент.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711200" indent="-7112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письма от зайца.</a:t>
            </a:r>
          </a:p>
          <a:p>
            <a:pPr marL="711200" indent="-7112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«Дорогие ребята, здравствуйте! Мне сорока рассказала, что в вашей группе живут маленькие волшебники, которые умеют творить чудеса. Я хотел бы с вами познакомиться и поэтому приглашаю вас к себе в гости в лес. </a:t>
            </a:r>
          </a:p>
          <a:p>
            <a:pPr marL="711200" indent="-7112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Заяц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Ушастик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11267" name="Picture 8" descr="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196975"/>
            <a:ext cx="3048000" cy="45720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7143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Ребята, вы хотели бы отправиться к зайке в лес.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Да.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Но лес находиться далеко. На чем можно туда добраться?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(Ответ детей).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Я предлагаю поехать на поезде.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(Выложен поезд).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Обратить внимание детей: чего у поезда не хватает, без чего он не будет двигаться.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Без колес.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(Выбирают колеса - круги).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Теперь можно ехать. Но вы должны построиться вагончиками. 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(Дети строятся, согласно цифрам,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по-порядку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которые они взяли).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А без билета можно ехать?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Нет.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Билеты вы получите у логопеда , если правильно назовёте дикое животное, но при одном условии – не повторяться. Получив билеты, вы занимайте свои места  в поезде.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Под музыку отправляются в лес 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Вот поезд наш едет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Колеса стучат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А в поезде нашем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Ребята сидят.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914525"/>
            <a:ext cx="4038600" cy="360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3317" name="Picture 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557338"/>
            <a:ext cx="45354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Рассматривание картины. Здравствуй лес, дремучий лес!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Кто в глуши твоей таиться?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Что за зверь? какая птица?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Все открой, не утаи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Ты же видишь</a:t>
            </a:r>
          </a:p>
          <a:p>
            <a:pPr algn="ctr" eaLnBrk="1" hangingPunct="1">
              <a:buFont typeface="Symbol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Мы - свои.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7" descr="0_2285f_f1169e2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349500"/>
            <a:ext cx="72009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Ребята, мы наверное попали в такой же лес, который изображен на картине.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Что изобразил художник?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Почему деревья голые?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Какие деревья вы могли бы легко узнать, почему? (береза, ель, сосна).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Какую погоду нарисовал художник: солнечную, пасмурную?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вы догадались? (Тени от деревьев - солнечная погода).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Значит, лес - это дом для деревьев.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57200" y="1196975"/>
            <a:ext cx="4038600" cy="49291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Посмотрите сколько следов на снегу. Чьи они?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(Смотрят на следы). Это следы животных.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Значит в лесу живут не только деревья. Но и животные (звери). Давайте по следам поищем зайку.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6388" name="Picture 8" descr="0_85840_4220050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196975"/>
            <a:ext cx="41052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258</TotalTime>
  <Words>855</Words>
  <Application>Microsoft Office PowerPoint</Application>
  <PresentationFormat>Экран (4:3)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           Путешествие в зимний лес   непосредственно – образовательная деятельность по развитию познавательных способностей у детей старшего дошкольного возраста. </vt:lpstr>
      <vt:lpstr>     Цель:</vt:lpstr>
      <vt:lpstr>Задачи:</vt:lpstr>
      <vt:lpstr>Презентация PowerPoint</vt:lpstr>
      <vt:lpstr>Презентация PowerPoint</vt:lpstr>
      <vt:lpstr>Под музыку отправляются в лес </vt:lpstr>
      <vt:lpstr>Презентация PowerPoint</vt:lpstr>
      <vt:lpstr>Презентация PowerPoint</vt:lpstr>
      <vt:lpstr>Презентация PowerPoint</vt:lpstr>
      <vt:lpstr>(мнемотаблица)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зимний лес</dc:title>
  <dc:creator>9що9що55555555555555</dc:creator>
  <cp:lastModifiedBy>MDOU</cp:lastModifiedBy>
  <cp:revision>86</cp:revision>
  <dcterms:created xsi:type="dcterms:W3CDTF">2012-11-02T20:54:13Z</dcterms:created>
  <dcterms:modified xsi:type="dcterms:W3CDTF">2020-12-09T10:04:26Z</dcterms:modified>
</cp:coreProperties>
</file>