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1" r:id="rId5"/>
    <p:sldId id="273" r:id="rId6"/>
    <p:sldId id="272" r:id="rId7"/>
    <p:sldId id="276" r:id="rId8"/>
    <p:sldId id="282" r:id="rId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0066"/>
    <a:srgbClr val="CC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8" d="100"/>
          <a:sy n="88" d="100"/>
        </p:scale>
        <p:origin x="133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0E7BF-8EC3-4A1E-A6C7-81D273123AAC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FC2FB-B787-433F-BD0F-08543A3EEB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024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ADC97-A12C-4C51-A989-54594BDDD876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B22B-1420-4D75-BA68-FA5F951B87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392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5B47C-A631-462F-B1AA-5436CEDF0E9D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5D20-6D63-425F-893E-751707CE9E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688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834F5-BC74-4015-8D65-677A00B4019B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CA803-29EC-4947-B8D4-AB2EEB5AE3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039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2BBE-2DDC-4655-B09B-33DD913F79C5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FB64-44C4-4C95-B57C-8E4F0B9A1D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252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42DE0-98C5-445A-9957-8B86153912E4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C7DD1-D66D-4979-84D2-5378A979BA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4372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20EF2-2ABE-4D4E-80C3-6D9F6845550C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F2A5B-D8AA-4290-BE11-EBD40F8871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5621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9C593-0379-439E-8704-8BD6DB39215C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15FF-8E15-44E8-AF70-4087D7833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335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E7C73-100B-48E5-8430-7516602C12D9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49878-ACF9-4B1A-AA94-D9DB2AFFF6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380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F92E-58DC-4F61-9BF3-06FF1FBFB5A5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5E47C-8B10-43DC-A025-4B6487A362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898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23F4E-B1B5-4A3B-9981-9C18694F4BA3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9917B-8B56-4AD2-AAEC-5F632FCD29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6890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71E7F1-F583-45A5-B6B7-BF584C8431A3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BAEDFE2-E2DA-42E3-B33C-96C6F5D4F1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2712"/>
          <a:stretch/>
        </p:blipFill>
        <p:spPr>
          <a:xfrm>
            <a:off x="1763687" y="692696"/>
            <a:ext cx="5774825" cy="4824536"/>
          </a:xfrm>
          <a:prstGeom prst="ellipse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3968" y="4754145"/>
            <a:ext cx="3995936" cy="954088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1400" b="1" dirty="0">
                <a:solidFill>
                  <a:srgbClr val="660066"/>
                </a:solidFill>
                <a:cs typeface="Arial" panose="020B0604020202020204" pitchFamily="34" charset="0"/>
              </a:rPr>
              <a:t>Подготовила:</a:t>
            </a:r>
          </a:p>
          <a:p>
            <a:pPr>
              <a:spcBef>
                <a:spcPts val="0"/>
              </a:spcBef>
              <a:defRPr/>
            </a:pPr>
            <a:r>
              <a:rPr lang="ru-RU" sz="1400" b="1" dirty="0" smtClean="0">
                <a:solidFill>
                  <a:srgbClr val="CC0000"/>
                </a:solidFill>
                <a:cs typeface="Arial" panose="020B0604020202020204" pitchFamily="34" charset="0"/>
              </a:rPr>
              <a:t>Кузнецова </a:t>
            </a:r>
            <a:r>
              <a:rPr lang="ru-RU" sz="1400" b="1" dirty="0">
                <a:solidFill>
                  <a:srgbClr val="CC0000"/>
                </a:solidFill>
                <a:cs typeface="Arial" panose="020B0604020202020204" pitchFamily="34" charset="0"/>
              </a:rPr>
              <a:t>Т</a:t>
            </a:r>
            <a:r>
              <a:rPr lang="ru-RU" sz="1400" b="1" dirty="0" smtClean="0">
                <a:solidFill>
                  <a:srgbClr val="CC0000"/>
                </a:solidFill>
                <a:cs typeface="Arial" panose="020B0604020202020204" pitchFamily="34" charset="0"/>
              </a:rPr>
              <a:t>атьяна Геннадьевна</a:t>
            </a:r>
            <a:endParaRPr lang="ru-RU" sz="1400" b="1" dirty="0">
              <a:solidFill>
                <a:srgbClr val="CC0000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1400" b="1" dirty="0" smtClean="0">
                <a:solidFill>
                  <a:srgbClr val="CC0000"/>
                </a:solidFill>
                <a:cs typeface="Arial" panose="020B0604020202020204" pitchFamily="34" charset="0"/>
              </a:rPr>
              <a:t>Музыкальный руководитель</a:t>
            </a:r>
            <a:r>
              <a:rPr lang="ru-RU" sz="1400" b="1" dirty="0" smtClean="0">
                <a:solidFill>
                  <a:srgbClr val="CC0000"/>
                </a:solidFill>
                <a:cs typeface="Arial" panose="020B0604020202020204" pitchFamily="34" charset="0"/>
              </a:rPr>
              <a:t> </a:t>
            </a:r>
            <a:endParaRPr lang="ru-RU" sz="1400" b="1" dirty="0" smtClean="0">
              <a:solidFill>
                <a:srgbClr val="CC0000"/>
              </a:solidFill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ru-RU" sz="1400" b="1" dirty="0" smtClean="0">
                <a:solidFill>
                  <a:srgbClr val="CC0000"/>
                </a:solidFill>
                <a:cs typeface="Arial" panose="020B0604020202020204" pitchFamily="34" charset="0"/>
              </a:rPr>
              <a:t>МБДОУ </a:t>
            </a:r>
            <a:r>
              <a:rPr lang="ru-RU" sz="1400" b="1" dirty="0">
                <a:solidFill>
                  <a:srgbClr val="CC0000"/>
                </a:solidFill>
                <a:cs typeface="Arial" panose="020B0604020202020204" pitchFamily="34" charset="0"/>
              </a:rPr>
              <a:t>«Детский сад № </a:t>
            </a:r>
            <a:r>
              <a:rPr lang="ru-RU" sz="1400" b="1" dirty="0" smtClean="0">
                <a:solidFill>
                  <a:srgbClr val="CC0000"/>
                </a:solidFill>
                <a:cs typeface="Arial" panose="020B0604020202020204" pitchFamily="34" charset="0"/>
              </a:rPr>
              <a:t>71</a:t>
            </a:r>
            <a:endParaRPr lang="ru-RU" sz="1400" b="1" dirty="0">
              <a:solidFill>
                <a:srgbClr val="CC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/>
        </p:nvSpPr>
        <p:spPr bwMode="auto">
          <a:xfrm>
            <a:off x="6444208" y="1268760"/>
            <a:ext cx="1979712" cy="312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трассам, улицам, проулкам</a:t>
            </a:r>
          </a:p>
          <a:p>
            <a:pPr algn="ctr">
              <a:buFontTx/>
              <a:buNone/>
            </a:pPr>
            <a:r>
              <a:rPr lang="ru-R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Машины едут взад-вперед.</a:t>
            </a:r>
          </a:p>
          <a:p>
            <a:pPr algn="ctr">
              <a:buFontTx/>
              <a:buNone/>
            </a:pPr>
            <a:r>
              <a:rPr lang="ru-R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 ты выходишь на прогулку,</a:t>
            </a:r>
          </a:p>
          <a:p>
            <a:pPr algn="ctr">
              <a:buFontTx/>
              <a:buNone/>
            </a:pPr>
            <a:r>
              <a:rPr lang="ru-RU" sz="16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Теперь, мой друг, ты пешеход!</a:t>
            </a:r>
          </a:p>
        </p:txBody>
      </p:sp>
      <p:pic>
        <p:nvPicPr>
          <p:cNvPr id="4" name="Picture 9" descr="d541467aec6b"/>
          <p:cNvPicPr>
            <a:picLocks noChangeAspect="1" noChangeArrowheads="1"/>
          </p:cNvPicPr>
          <p:nvPr/>
        </p:nvPicPr>
        <p:blipFill rotWithShape="1">
          <a:blip r:embed="rId2"/>
          <a:srcRect r="5477"/>
          <a:stretch/>
        </p:blipFill>
        <p:spPr>
          <a:xfrm>
            <a:off x="899592" y="1448781"/>
            <a:ext cx="4608512" cy="2376263"/>
          </a:xfrm>
          <a:prstGeom prst="rect">
            <a:avLst/>
          </a:prstGeom>
          <a:noFill/>
          <a:ln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05064"/>
            <a:ext cx="5472608" cy="2603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1979712" y="4581128"/>
            <a:ext cx="5400600" cy="2736304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Ходить по улице малыш</a:t>
            </a:r>
          </a:p>
          <a:p>
            <a:pPr algn="ctr">
              <a:buFontTx/>
              <a:buNone/>
            </a:pPr>
            <a:r>
              <a:rPr 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должен в одиночку,</a:t>
            </a:r>
          </a:p>
          <a:p>
            <a:pPr algn="ctr">
              <a:buFontTx/>
              <a:buNone/>
            </a:pPr>
            <a:r>
              <a:rPr 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Идешь, бежишь или стоишь –</a:t>
            </a:r>
          </a:p>
          <a:p>
            <a:pPr algn="ctr">
              <a:buFontTx/>
              <a:buNone/>
            </a:pPr>
            <a:r>
              <a:rPr lang="ru-RU" sz="1600" b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Всегда ты за руку держись!</a:t>
            </a:r>
            <a:endParaRPr lang="ru-RU" sz="1600" b="1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6300192" cy="29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0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4001" y="1521274"/>
            <a:ext cx="2405610" cy="1936620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 перекрёстку мы подходим,</a:t>
            </a:r>
            <a:b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Со светофора глаз не сводим. </a:t>
            </a:r>
            <a:endParaRPr lang="ru-RU" sz="1600" b="1" dirty="0" smtClean="0">
              <a:solidFill>
                <a:srgbClr val="CC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команды отдаёт</a:t>
            </a:r>
            <a:b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Кому </a:t>
            </a:r>
            <a:r>
              <a:rPr lang="ru-RU" sz="1600" b="1" dirty="0" smtClean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стоять, </a:t>
            </a:r>
            <a: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кому -</a:t>
            </a:r>
            <a:r>
              <a:rPr lang="ru-RU" sz="1600" b="1" dirty="0" smtClean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вперёд</a:t>
            </a:r>
            <a:r>
              <a:rPr lang="ru-RU" sz="1600" b="1" dirty="0" smtClean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 smtClean="0">
              <a:solidFill>
                <a:srgbClr val="CC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8781" t="8927" r="8368" b="9618"/>
          <a:stretch/>
        </p:blipFill>
        <p:spPr>
          <a:xfrm>
            <a:off x="4034615" y="4187440"/>
            <a:ext cx="4838505" cy="26705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5277076"/>
            <a:ext cx="370790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C0000"/>
                </a:solidFill>
                <a:ea typeface="Times New Roman" panose="02020603050405020304" pitchFamily="18" charset="0"/>
              </a:rPr>
              <a:t>Мы немного подождём,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C0000"/>
                </a:solidFill>
                <a:ea typeface="Times New Roman" panose="02020603050405020304" pitchFamily="18" charset="0"/>
              </a:rPr>
              <a:t>На зелёный свет пойдём.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5" y="1521274"/>
            <a:ext cx="5472608" cy="25129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03287" y="4640144"/>
            <a:ext cx="4572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CC0000"/>
                </a:solidFill>
              </a:rPr>
              <a:t>Вот на светофоре – красный –</a:t>
            </a:r>
            <a:br>
              <a:rPr lang="ru-RU" b="1" dirty="0">
                <a:solidFill>
                  <a:srgbClr val="CC0000"/>
                </a:solidFill>
              </a:rPr>
            </a:br>
            <a:r>
              <a:rPr lang="ru-RU" b="1" dirty="0">
                <a:solidFill>
                  <a:srgbClr val="CC0000"/>
                </a:solidFill>
              </a:rPr>
              <a:t>Дальше двигаться опасно!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0232" y="1412776"/>
            <a:ext cx="2483768" cy="1815882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Если ходишь в детский сад,</a:t>
            </a:r>
          </a:p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То еще ты маловат!</a:t>
            </a:r>
          </a:p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И кататься по дороге</a:t>
            </a:r>
          </a:p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Тебе вряд ли разрешат!</a:t>
            </a:r>
          </a:p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 </a:t>
            </a:r>
            <a:endParaRPr lang="ru-RU" sz="1600" b="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91" y="896368"/>
            <a:ext cx="6048672" cy="2848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61" y="3861048"/>
            <a:ext cx="6048672" cy="28648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22475" y="4179313"/>
            <a:ext cx="30243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C0000"/>
                </a:solidFill>
              </a:rPr>
              <a:t>Можешь ты кататься смело</a:t>
            </a:r>
          </a:p>
          <a:p>
            <a:pPr algn="ctr"/>
            <a:r>
              <a:rPr lang="ru-RU" dirty="0">
                <a:solidFill>
                  <a:srgbClr val="CC0000"/>
                </a:solidFill>
              </a:rPr>
              <a:t>По дорожкам во дворе!</a:t>
            </a:r>
          </a:p>
          <a:p>
            <a:pPr algn="ctr"/>
            <a:r>
              <a:rPr lang="ru-RU" dirty="0">
                <a:solidFill>
                  <a:srgbClr val="CC0000"/>
                </a:solidFill>
              </a:rPr>
              <a:t>На дороге же не дело</a:t>
            </a:r>
          </a:p>
          <a:p>
            <a:pPr algn="ctr"/>
            <a:r>
              <a:rPr lang="ru-RU" dirty="0">
                <a:solidFill>
                  <a:srgbClr val="CC0000"/>
                </a:solidFill>
              </a:rPr>
              <a:t>Появляться детворе!</a:t>
            </a:r>
            <a:endParaRPr lang="ru-RU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1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74080" y="1124744"/>
            <a:ext cx="1869920" cy="3293209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Если ты на остановке</a:t>
            </a:r>
          </a:p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Ждешь автобусной парковки,</a:t>
            </a:r>
          </a:p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Наш совет для детворы - </a:t>
            </a:r>
          </a:p>
          <a:p>
            <a:pPr algn="ctr"/>
            <a:r>
              <a:rPr lang="ru-RU" sz="1600" dirty="0">
                <a:solidFill>
                  <a:srgbClr val="CC0000"/>
                </a:solidFill>
              </a:rPr>
              <a:t>З</a:t>
            </a:r>
            <a:r>
              <a:rPr lang="ru-RU" sz="1600" dirty="0" smtClean="0">
                <a:solidFill>
                  <a:srgbClr val="CC0000"/>
                </a:solidFill>
              </a:rPr>
              <a:t>десь не место для игры.</a:t>
            </a:r>
          </a:p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На скамейке посиди,</a:t>
            </a:r>
          </a:p>
          <a:p>
            <a:pPr algn="ctr"/>
            <a:r>
              <a:rPr lang="ru-RU" sz="1600" dirty="0" smtClean="0">
                <a:solidFill>
                  <a:srgbClr val="CC0000"/>
                </a:solidFill>
              </a:rPr>
              <a:t>И автобус подожди.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0" r="28157"/>
          <a:stretch/>
        </p:blipFill>
        <p:spPr>
          <a:xfrm>
            <a:off x="899592" y="116632"/>
            <a:ext cx="5456549" cy="3312368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chemeClr val="bg1"/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42481"/>
            <a:ext cx="4896544" cy="2344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80528" y="4653136"/>
            <a:ext cx="2998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3300"/>
                </a:solidFill>
              </a:rPr>
              <a:t>Вот мы в автобусе </a:t>
            </a:r>
          </a:p>
          <a:p>
            <a:pPr algn="ctr"/>
            <a:r>
              <a:rPr lang="ru-RU" dirty="0" smtClean="0">
                <a:solidFill>
                  <a:srgbClr val="FF3300"/>
                </a:solidFill>
              </a:rPr>
              <a:t>сидим,</a:t>
            </a:r>
          </a:p>
          <a:p>
            <a:pPr algn="ctr"/>
            <a:r>
              <a:rPr lang="ru-RU" dirty="0" smtClean="0">
                <a:solidFill>
                  <a:srgbClr val="FF3300"/>
                </a:solidFill>
              </a:rPr>
              <a:t>И из окошечка глядим!</a:t>
            </a:r>
            <a:endParaRPr lang="ru-RU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19134"/>
            <a:ext cx="2987824" cy="3838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043608" y="1061493"/>
            <a:ext cx="7272808" cy="1659813"/>
          </a:xfrm>
          <a:prstGeom prst="rect">
            <a:avLst/>
          </a:prstGeom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дорожные</a:t>
            </a:r>
            <a:b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Детям знать положено!</a:t>
            </a:r>
            <a:b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 не только твердо знать,</a:t>
            </a:r>
            <a:b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Но </a:t>
            </a:r>
            <a: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еще и соблюдать!</a:t>
            </a:r>
            <a:b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Будешь </a:t>
            </a:r>
            <a: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ты умен и смел,</a:t>
            </a:r>
            <a:b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А </a:t>
            </a:r>
            <a:r>
              <a:rPr lang="ru-RU" sz="1600" b="1" dirty="0">
                <a:solidFill>
                  <a:srgbClr val="CC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еще здоров и цел!</a:t>
            </a:r>
            <a:endParaRPr lang="ru-RU" sz="1600" b="1" dirty="0">
              <a:solidFill>
                <a:srgbClr val="CC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08920"/>
            <a:ext cx="5868144" cy="412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19134"/>
            <a:ext cx="2987824" cy="3838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59632" y="1268760"/>
            <a:ext cx="572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мультфильмах , ты правила внимательно изучай!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Смотри их и запоминай!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15091"/>
            <a:ext cx="2880320" cy="18739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994" y="2881910"/>
            <a:ext cx="3203848" cy="2060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05064"/>
            <a:ext cx="3275856" cy="2132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78651" y="1844502"/>
            <a:ext cx="337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Три кота – «</a:t>
            </a:r>
            <a:r>
              <a:rPr lang="ru-RU" dirty="0">
                <a:solidFill>
                  <a:srgbClr val="FF0000"/>
                </a:solidFill>
              </a:rPr>
              <a:t>Д</a:t>
            </a:r>
            <a:r>
              <a:rPr lang="ru-RU" dirty="0" smtClean="0">
                <a:solidFill>
                  <a:srgbClr val="FF0000"/>
                </a:solidFill>
              </a:rPr>
              <a:t>орожные знаки»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5517232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«Светофор»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Минина ПДД 2019</Template>
  <TotalTime>2157</TotalTime>
  <Words>185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71</cp:revision>
  <dcterms:created xsi:type="dcterms:W3CDTF">2019-08-27T10:34:55Z</dcterms:created>
  <dcterms:modified xsi:type="dcterms:W3CDTF">2022-06-01T03:28:18Z</dcterms:modified>
</cp:coreProperties>
</file>