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22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5" r:id="rId10"/>
    <p:sldId id="264" r:id="rId11"/>
    <p:sldId id="266" r:id="rId12"/>
    <p:sldId id="267" r:id="rId13"/>
    <p:sldId id="268" r:id="rId14"/>
    <p:sldId id="269" r:id="rId15"/>
    <p:sldId id="274" r:id="rId16"/>
    <p:sldId id="270" r:id="rId17"/>
    <p:sldId id="271" r:id="rId18"/>
    <p:sldId id="272" r:id="rId19"/>
    <p:sldId id="273" r:id="rId20"/>
    <p:sldId id="275" r:id="rId2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840" autoAdjust="0"/>
  </p:normalViewPr>
  <p:slideViewPr>
    <p:cSldViewPr>
      <p:cViewPr varScale="1">
        <p:scale>
          <a:sx n="103" d="100"/>
          <a:sy n="103" d="100"/>
        </p:scale>
        <p:origin x="204" y="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1076051-C01A-45BB-A411-B1DD93455244}" type="datetimeFigureOut">
              <a:rPr lang="ru-RU" smtClean="0"/>
              <a:t>06.05.2020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6D7737C-B016-4269-AACF-3F06378D57A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772306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Мы предлагаем Вашему</a:t>
            </a:r>
            <a:r>
              <a:rPr lang="ru-RU" baseline="0" dirty="0" smtClean="0"/>
              <a:t> вниманию фотоальбом  посвящённый 75–</a:t>
            </a:r>
            <a:r>
              <a:rPr lang="ru-RU" baseline="0" dirty="0" err="1" smtClean="0"/>
              <a:t>летию</a:t>
            </a:r>
            <a:r>
              <a:rPr lang="ru-RU" baseline="0" dirty="0" smtClean="0"/>
              <a:t> ПОБЕДЫ в ВОВ, который мы назвали «КНИГА ПАМЯТИ». 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1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414393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dirty="0" smtClean="0"/>
              <a:t>Она</a:t>
            </a:r>
            <a:r>
              <a:rPr lang="ru-RU" baseline="0" dirty="0" smtClean="0"/>
              <a:t> является результатом совместной проектной деятельности воспитанников, родителей и педагогов и условно разделена на 3 раздела.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2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2839052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В РАМКАХ ПРОЕКТА ДЕТИ ИЗУЧАЛИ ДОМАШНИЙ АРХИВ, ОБЩАЛИСЬ С РОДСТВЕННИКАМИ, С</a:t>
            </a:r>
            <a:r>
              <a:rPr lang="ru-RU" baseline="0" dirty="0" smtClean="0"/>
              <a:t> ПЕДАГОГАМИ, </a:t>
            </a:r>
            <a:r>
              <a:rPr lang="ru-RU" dirty="0" smtClean="0"/>
              <a:t>КОТРЫЕ</a:t>
            </a:r>
            <a:r>
              <a:rPr lang="ru-RU" baseline="0" dirty="0" smtClean="0"/>
              <a:t> АКТИВНО ИМ ПОМОГАЛИ  И КАК РЕЗУЛЬТАТ….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3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3588333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КАЖДЫЙ ИЗ ДЕТЕЙ</a:t>
            </a:r>
            <a:r>
              <a:rPr lang="ru-RU" baseline="0" dirty="0" smtClean="0"/>
              <a:t> В РУБЛИКЕ «СПАСИБО ДЕДУ ЗА ПОБЕДУ!» С ГОРДОСТЬЮ РАССКАЗЫВАЛ  О СВОИХ ПРАДЕДАХ, О ИХ ТРУДОВЫХ И БОЕВЫХ БУДНЯХ. О ПОДВИГАХ И НАГРАДАХ.   ОСОБУЮ ГОРДОСТЬ ВЫЗЫВАЕТ ЭТА МАЛЕНЬКАЯ ФОТОГРАФИЯ - ГЕРОЯ СОВЕТСКОГО СОЮЗА </a:t>
            </a:r>
            <a:r>
              <a:rPr lang="ru-RU" baseline="0" dirty="0" smtClean="0">
                <a:solidFill>
                  <a:srgbClr val="FF0000"/>
                </a:solidFill>
              </a:rPr>
              <a:t>СУЛЬДИНА ЯКОВА ГРИГОРЬЕВИЧА</a:t>
            </a:r>
            <a:r>
              <a:rPr lang="ru-RU" baseline="0" dirty="0" smtClean="0"/>
              <a:t>. ЕГО СЕМЬЕ УДАЛОСЬ РАЗЫСКАТЬ  НЕ ТОЛЬКО ФОТО, НО И ОПИСАНИЕ ЕГО ПОДВИГА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017507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ВО</a:t>
            </a:r>
            <a:r>
              <a:rPr lang="ru-RU" baseline="0" dirty="0" smtClean="0"/>
              <a:t> МНОГИХ СЕМЬЯХ НЕ СОХРАНИЛИСЬ ФОТО ФРОНТОВИКОВ, НО ЭТО НЕ ОСТАНОВИЛО,  А ТОЛЬКО ПОДСТЕГНУЛО ДЕТЕЙ К ДАЛЬНЕЙШЕЙ  ПОИСКОВОЙ ДЕЯТЕЛЬНОСТИ. 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5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8182834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ДЕТИ ВМЕСТЕ С РОДИТЕЛЯМИ ПОСЕЩАЛИ ПАМЯТНЫЕ МЕСТА БОЕВОЙ СЛАВЫ ГОРОДА ИРКУТСКА, СЛУШАЛИ РАССКАЗЫ ПЕДАГОГОВ О ВОВ, ГОТОВИЛИСЬ К ПРАЗДНИКУ ПОБЕДЫ.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8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9735703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УЧАСТВОВАЛИ В РАЗЛИЧНЫХ МЕРОПРИЯТИЯХ, СТАРАЯСЬ ВО ВСЁМ БЫТЬ ПОХОЖИМИ</a:t>
            </a:r>
            <a:r>
              <a:rPr lang="ru-RU" baseline="0" dirty="0" smtClean="0"/>
              <a:t> НА ВОИНОВ-ОСВОБОДИТЕЛЕЙ.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9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3719254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ДЕТИ ВМЕСТЕ С РОДИТЕЛЯМИ, ПЕДАГОГАМИ УЧАСТВОВАЛИ В ТОРЖЕСТВЕННОМ ШЕСТВИИ «БЕССМЕРТНЫЙ ПОЛК». ПОСЛЕ ТОРЖЕСТВЕННОЙ ЧАСТИ, ГДЕ ДЕТИ ИСПОЛНИЛИ СТИХИ, ПЕСНИ,  ПОД СОПРОВОЖДЕНИЕМ МУЗ.ПРОИЗВЕДЕНИЙ ТОРЖЕСТВЕННО ПРОМАРШИРОВАЛИ,</a:t>
            </a:r>
            <a:r>
              <a:rPr lang="ru-RU" baseline="0" dirty="0" smtClean="0"/>
              <a:t> ГОРДО НЕСЯ ПОРТРЕТЫ СВОИХ  РОДСТВЕННИКОВ.</a:t>
            </a:r>
          </a:p>
          <a:p>
            <a:r>
              <a:rPr lang="ru-RU" baseline="0" dirty="0" smtClean="0"/>
              <a:t>Примечание. Проект начался год назад.</a:t>
            </a:r>
            <a:r>
              <a:rPr lang="ru-RU" dirty="0" smtClean="0"/>
              <a:t> 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6D7737C-B016-4269-AACF-3F06378D57A2}" type="slidenum">
              <a:rPr lang="ru-RU" smtClean="0"/>
              <a:t>10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1180083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Скругленный прямоугольник 14"/>
          <p:cNvSpPr/>
          <p:nvPr/>
        </p:nvSpPr>
        <p:spPr>
          <a:xfrm>
            <a:off x="304805" y="329187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Скругленный прямоугольник 9"/>
          <p:cNvSpPr/>
          <p:nvPr/>
        </p:nvSpPr>
        <p:spPr>
          <a:xfrm>
            <a:off x="418600" y="434162"/>
            <a:ext cx="8306809" cy="3108960"/>
          </a:xfrm>
          <a:prstGeom prst="roundRect">
            <a:avLst>
              <a:gd name="adj" fmla="val 4578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Заголовок 4"/>
          <p:cNvSpPr>
            <a:spLocks noGrp="1"/>
          </p:cNvSpPr>
          <p:nvPr>
            <p:ph type="ctrTitle"/>
          </p:nvPr>
        </p:nvSpPr>
        <p:spPr>
          <a:xfrm>
            <a:off x="722376" y="1820206"/>
            <a:ext cx="7772400" cy="1828800"/>
          </a:xfrm>
        </p:spPr>
        <p:txBody>
          <a:bodyPr lIns="45720" rIns="45720" bIns="45720"/>
          <a:lstStyle>
            <a:lvl1pPr algn="r">
              <a:defRPr sz="4500" b="1">
                <a:solidFill>
                  <a:schemeClr val="accent1">
                    <a:tint val="88000"/>
                    <a:satMod val="150000"/>
                  </a:schemeClr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0" name="Подзаголовок 19"/>
          <p:cNvSpPr>
            <a:spLocks noGrp="1"/>
          </p:cNvSpPr>
          <p:nvPr>
            <p:ph type="subTitle" idx="1"/>
          </p:nvPr>
        </p:nvSpPr>
        <p:spPr>
          <a:xfrm>
            <a:off x="722376" y="3685032"/>
            <a:ext cx="7772400" cy="914400"/>
          </a:xfrm>
        </p:spPr>
        <p:txBody>
          <a:bodyPr lIns="182880" tIns="0"/>
          <a:lstStyle>
            <a:lvl1pPr marL="36576" indent="0" algn="r">
              <a:spcBef>
                <a:spcPts val="0"/>
              </a:spcBef>
              <a:buNone/>
              <a:defRPr sz="2000">
                <a:solidFill>
                  <a:schemeClr val="bg2">
                    <a:shade val="2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19" name="Дата 18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11" name="Номер слайда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502920" y="530352"/>
            <a:ext cx="8183880" cy="4187952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Скругленный прямоугольник 13"/>
          <p:cNvSpPr/>
          <p:nvPr/>
        </p:nvSpPr>
        <p:spPr>
          <a:xfrm>
            <a:off x="304805" y="329187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Скругленный прямоугольник 10"/>
          <p:cNvSpPr/>
          <p:nvPr/>
        </p:nvSpPr>
        <p:spPr>
          <a:xfrm>
            <a:off x="418600" y="434165"/>
            <a:ext cx="8306809" cy="4341329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8344" y="4928616"/>
            <a:ext cx="8183880" cy="676656"/>
          </a:xfrm>
        </p:spPr>
        <p:txBody>
          <a:bodyPr lIns="91440" bIns="0" anchor="b"/>
          <a:lstStyle>
            <a:lvl1pPr algn="l">
              <a:buNone/>
              <a:defRPr sz="3600" b="0" cap="none" baseline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68344" y="5624484"/>
            <a:ext cx="8183880" cy="420624"/>
          </a:xfrm>
        </p:spPr>
        <p:txBody>
          <a:bodyPr lIns="118872" tIns="0" anchor="t"/>
          <a:lstStyle>
            <a:lvl1pPr marL="0" marR="36576" indent="0" algn="l">
              <a:spcBef>
                <a:spcPts val="0"/>
              </a:spcBef>
              <a:spcAft>
                <a:spcPts val="0"/>
              </a:spcAft>
              <a:buNone/>
              <a:defRPr sz="1800" b="0">
                <a:solidFill>
                  <a:schemeClr val="accent1">
                    <a:shade val="50000"/>
                    <a:satMod val="110000"/>
                  </a:schemeClr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514352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755360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 anchor="b"/>
          <a:lstStyle>
            <a:lvl1pPr>
              <a:defRPr b="1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07224" y="579438"/>
            <a:ext cx="3931920" cy="792162"/>
          </a:xfrm>
        </p:spPr>
        <p:txBody>
          <a:bodyPr lIns="146304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52169" y="579438"/>
            <a:ext cx="3931920" cy="792162"/>
          </a:xfrm>
        </p:spPr>
        <p:txBody>
          <a:bodyPr lIns="137160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607224" y="1447800"/>
            <a:ext cx="3931920" cy="3489960"/>
          </a:xfrm>
        </p:spPr>
        <p:txBody>
          <a:bodyPr anchor="t"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52169" y="1447800"/>
            <a:ext cx="3931920" cy="3489960"/>
          </a:xfrm>
        </p:spPr>
        <p:txBody>
          <a:bodyPr anchor="t"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Скругленный прямоугольник 6"/>
          <p:cNvSpPr/>
          <p:nvPr/>
        </p:nvSpPr>
        <p:spPr>
          <a:xfrm>
            <a:off x="304805" y="329187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538784" y="533400"/>
            <a:ext cx="2971800" cy="914400"/>
          </a:xfrm>
        </p:spPr>
        <p:txBody>
          <a:bodyPr anchor="b"/>
          <a:lstStyle>
            <a:lvl1pPr algn="l">
              <a:buNone/>
              <a:defRPr sz="2200" b="1">
                <a:solidFill>
                  <a:schemeClr val="accent1"/>
                </a:solidFill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5538847" y="1447803"/>
            <a:ext cx="2971800" cy="4206112"/>
          </a:xfrm>
        </p:spPr>
        <p:txBody>
          <a:bodyPr lIns="91440"/>
          <a:lstStyle>
            <a:lvl1pPr marL="18288" marR="18288" indent="0">
              <a:spcBef>
                <a:spcPts val="0"/>
              </a:spcBef>
              <a:buNone/>
              <a:defRPr sz="1400">
                <a:solidFill>
                  <a:schemeClr val="tx1"/>
                </a:solidFill>
              </a:defRPr>
            </a:lvl1pPr>
            <a:lvl2pPr>
              <a:buNone/>
              <a:defRPr sz="1200">
                <a:solidFill>
                  <a:schemeClr val="tx1"/>
                </a:solidFill>
              </a:defRPr>
            </a:lvl2pPr>
            <a:lvl3pPr>
              <a:buNone/>
              <a:defRPr sz="1000">
                <a:solidFill>
                  <a:schemeClr val="tx1"/>
                </a:solidFill>
              </a:defRPr>
            </a:lvl3pPr>
            <a:lvl4pPr>
              <a:buNone/>
              <a:defRPr sz="900">
                <a:solidFill>
                  <a:schemeClr val="tx1"/>
                </a:solidFill>
              </a:defRPr>
            </a:lvl4pPr>
            <a:lvl5pPr>
              <a:buNone/>
              <a:defRPr sz="900">
                <a:solidFill>
                  <a:schemeClr val="tx1"/>
                </a:solidFill>
              </a:defRPr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761376" y="930145"/>
            <a:ext cx="4626159" cy="4724402"/>
          </a:xfrm>
        </p:spPr>
        <p:txBody>
          <a:bodyPr/>
          <a:lstStyle>
            <a:lvl1pPr>
              <a:defRPr sz="2800">
                <a:solidFill>
                  <a:schemeClr val="tx1"/>
                </a:solidFill>
              </a:defRPr>
            </a:lvl1pPr>
            <a:lvl2pPr>
              <a:defRPr sz="2600">
                <a:solidFill>
                  <a:schemeClr val="tx1"/>
                </a:solidFill>
              </a:defRPr>
            </a:lvl2pPr>
            <a:lvl3pPr>
              <a:defRPr sz="2400">
                <a:solidFill>
                  <a:schemeClr val="tx1"/>
                </a:solidFill>
              </a:defRPr>
            </a:lvl3pPr>
            <a:lvl4pPr>
              <a:defRPr sz="2000">
                <a:solidFill>
                  <a:schemeClr val="tx1"/>
                </a:solidFill>
              </a:defRPr>
            </a:lvl4pPr>
            <a:lvl5pPr>
              <a:defRPr sz="2000">
                <a:solidFill>
                  <a:schemeClr val="tx1"/>
                </a:solidFill>
              </a:defRPr>
            </a:lvl5pPr>
            <a:lvl6pPr>
              <a:buNone/>
              <a:defRPr/>
            </a:lvl6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Скругленный прямоугольник 14"/>
          <p:cNvSpPr/>
          <p:nvPr/>
        </p:nvSpPr>
        <p:spPr>
          <a:xfrm>
            <a:off x="304805" y="329187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Прямоугольник с одним скругленным углом 10"/>
          <p:cNvSpPr/>
          <p:nvPr/>
        </p:nvSpPr>
        <p:spPr>
          <a:xfrm>
            <a:off x="6400800" y="434162"/>
            <a:ext cx="2324605" cy="4343400"/>
          </a:xfrm>
          <a:prstGeom prst="round1Rect">
            <a:avLst>
              <a:gd name="adj" fmla="val 2748"/>
            </a:avLst>
          </a:prstGeom>
          <a:solidFill>
            <a:srgbClr val="1C1C1C"/>
          </a:soli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5012056"/>
            <a:ext cx="8229600" cy="1051560"/>
          </a:xfrm>
        </p:spPr>
        <p:txBody>
          <a:bodyPr anchor="t"/>
          <a:lstStyle>
            <a:lvl1pPr algn="l">
              <a:buNone/>
              <a:defRPr sz="3600" b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 bwMode="grayWhite">
          <a:xfrm>
            <a:off x="6462712" y="533401"/>
            <a:ext cx="2240280" cy="4211480"/>
          </a:xfrm>
        </p:spPr>
        <p:txBody>
          <a:bodyPr lIns="91440"/>
          <a:lstStyle>
            <a:lvl1pPr marL="45720" indent="0" algn="l">
              <a:spcBef>
                <a:spcPts val="0"/>
              </a:spcBef>
              <a:buNone/>
              <a:defRPr sz="1400">
                <a:solidFill>
                  <a:srgbClr val="FFFFFF"/>
                </a:solidFill>
              </a:defRPr>
            </a:lvl1pPr>
            <a:lvl2pPr>
              <a:defRPr sz="1200">
                <a:solidFill>
                  <a:srgbClr val="FFFFFF"/>
                </a:solidFill>
              </a:defRPr>
            </a:lvl2pPr>
            <a:lvl3pPr>
              <a:defRPr sz="1000">
                <a:solidFill>
                  <a:srgbClr val="FFFFFF"/>
                </a:solidFill>
              </a:defRPr>
            </a:lvl3pPr>
            <a:lvl4pPr>
              <a:defRPr sz="900">
                <a:solidFill>
                  <a:srgbClr val="FFFFFF"/>
                </a:solidFill>
              </a:defRPr>
            </a:lvl4pPr>
            <a:lvl5pPr>
              <a:defRPr sz="900">
                <a:solidFill>
                  <a:srgbClr val="FFFFFF"/>
                </a:solidFill>
              </a:defRPr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421480" y="435768"/>
            <a:ext cx="5925312" cy="4343400"/>
          </a:xfrm>
          <a:prstGeom prst="snipRoundRect">
            <a:avLst>
              <a:gd name="adj1" fmla="val 1040"/>
              <a:gd name="adj2" fmla="val 0"/>
            </a:avLst>
          </a:prstGeom>
          <a:solidFill>
            <a:schemeClr val="bg2">
              <a:shade val="10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ru-RU" smtClean="0"/>
              <a:t>Вставка рисунка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502920" y="530352"/>
            <a:ext cx="8183880" cy="4187952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533407"/>
            <a:ext cx="1981200" cy="5257799"/>
          </a:xfrm>
        </p:spPr>
        <p:txBody>
          <a:bodyPr vert="eaVert"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533400" y="533405"/>
            <a:ext cx="5943600" cy="525780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Скругленный прямоугольник 6"/>
          <p:cNvSpPr/>
          <p:nvPr/>
        </p:nvSpPr>
        <p:spPr>
          <a:xfrm>
            <a:off x="304805" y="329187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Скругленный прямоугольник 8"/>
          <p:cNvSpPr/>
          <p:nvPr/>
        </p:nvSpPr>
        <p:spPr>
          <a:xfrm>
            <a:off x="418600" y="434162"/>
            <a:ext cx="8306809" cy="5486400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3" name="Заголовок 12"/>
          <p:cNvSpPr>
            <a:spLocks noGrp="1"/>
          </p:cNvSpPr>
          <p:nvPr>
            <p:ph type="title"/>
          </p:nvPr>
        </p:nvSpPr>
        <p:spPr>
          <a:xfrm>
            <a:off x="502920" y="4985590"/>
            <a:ext cx="8183880" cy="1051560"/>
          </a:xfrm>
          <a:prstGeom prst="rect">
            <a:avLst/>
          </a:prstGeom>
        </p:spPr>
        <p:txBody>
          <a:bodyPr vert="horz" anchor="b">
            <a:normAutofit/>
          </a:bodyPr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idx="1"/>
          </p:nvPr>
        </p:nvSpPr>
        <p:spPr>
          <a:xfrm>
            <a:off x="502920" y="530352"/>
            <a:ext cx="8183880" cy="4187952"/>
          </a:xfrm>
          <a:prstGeom prst="rect">
            <a:avLst/>
          </a:prstGeom>
        </p:spPr>
        <p:txBody>
          <a:bodyPr vert="horz" lIns="182880" tIns="91440">
            <a:normAutofit/>
          </a:bodyPr>
          <a:lstStyle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2"/>
          </p:nvPr>
        </p:nvSpPr>
        <p:spPr>
          <a:xfrm>
            <a:off x="3776328" y="6111878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5B106E36-FD25-4E2D-B0AA-010F637433A0}" type="datetimeFigureOut">
              <a:rPr lang="ru-RU" smtClean="0"/>
              <a:pPr/>
              <a:t>06.05.2020</a:t>
            </a:fld>
            <a:endParaRPr lang="ru-RU"/>
          </a:p>
        </p:txBody>
      </p:sp>
      <p:sp>
        <p:nvSpPr>
          <p:cNvPr id="18" name="Нижний колонтитул 17"/>
          <p:cNvSpPr>
            <a:spLocks noGrp="1"/>
          </p:cNvSpPr>
          <p:nvPr>
            <p:ph type="ftr" sz="quarter" idx="3"/>
          </p:nvPr>
        </p:nvSpPr>
        <p:spPr>
          <a:xfrm>
            <a:off x="6062328" y="6111878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4"/>
          </p:nvPr>
        </p:nvSpPr>
        <p:spPr>
          <a:xfrm>
            <a:off x="8348328" y="6111878"/>
            <a:ext cx="45720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b="1" kern="1200">
          <a:solidFill>
            <a:schemeClr val="accent1">
              <a:tint val="88000"/>
              <a:satMod val="150000"/>
            </a:schemeClr>
          </a:solidFill>
          <a:effectLst>
            <a:outerShdw blurRad="53975" dist="22860" dir="5400000" algn="tl" rotWithShape="0">
              <a:srgbClr val="000000">
                <a:alpha val="5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265176" indent="-265176" algn="l" rtl="0" eaLnBrk="1" latinLnBrk="0" hangingPunct="1">
        <a:spcBef>
          <a:spcPts val="250"/>
        </a:spcBef>
        <a:buClr>
          <a:schemeClr val="accent1"/>
        </a:buClr>
        <a:buSzPct val="80000"/>
        <a:buFont typeface="Wingdings 2"/>
        <a:buChar char=""/>
        <a:defRPr kumimoji="0" sz="28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548640" indent="-201168" algn="l" rtl="0" eaLnBrk="1" latinLnBrk="0" hangingPunct="1">
        <a:spcBef>
          <a:spcPts val="250"/>
        </a:spcBef>
        <a:buClr>
          <a:schemeClr val="accent1"/>
        </a:buClr>
        <a:buSzPct val="100000"/>
        <a:buFont typeface="Verdana"/>
        <a:buChar char="◦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786384" indent="-182880" algn="l" rtl="0" eaLnBrk="1" latinLnBrk="0" hangingPunct="1">
        <a:spcBef>
          <a:spcPts val="250"/>
        </a:spcBef>
        <a:buClr>
          <a:schemeClr val="accent2">
            <a:tint val="85000"/>
            <a:satMod val="285000"/>
          </a:schemeClr>
        </a:buClr>
        <a:buSzPct val="100000"/>
        <a:buFont typeface="Wingdings 2"/>
        <a:buChar char="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024128" indent="-182880" algn="l" rtl="0" eaLnBrk="1" latinLnBrk="0" hangingPunct="1">
        <a:spcBef>
          <a:spcPts val="230"/>
        </a:spcBef>
        <a:buClr>
          <a:schemeClr val="accent2">
            <a:tint val="85000"/>
            <a:satMod val="285000"/>
          </a:schemeClr>
        </a:buClr>
        <a:buSzPct val="112000"/>
        <a:buFont typeface="Verdana"/>
        <a:buChar char="◦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490472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7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700784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spcBef>
          <a:spcPts val="257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5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148840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5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7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9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1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7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9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1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e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IMG_20200427_172431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>
            <a:off x="467544" y="476672"/>
            <a:ext cx="4020294" cy="5377734"/>
          </a:xfrm>
          <a:scene3d>
            <a:camera prst="orthographicFront"/>
            <a:lightRig rig="threePt" dir="t"/>
          </a:scene3d>
          <a:sp3d>
            <a:bevelT w="114300" prst="artDeco"/>
          </a:sp3d>
        </p:spPr>
      </p:pic>
      <p:pic>
        <p:nvPicPr>
          <p:cNvPr id="16" name="Содержимое 15" descr="2.jpg"/>
          <p:cNvPicPr>
            <a:picLocks noGrp="1" noChangeAspect="1"/>
          </p:cNvPicPr>
          <p:nvPr>
            <p:ph sz="half" idx="2"/>
          </p:nvPr>
        </p:nvPicPr>
        <p:blipFill>
          <a:blip r:embed="rId4" cstate="print"/>
          <a:stretch>
            <a:fillRect/>
          </a:stretch>
        </p:blipFill>
        <p:spPr>
          <a:xfrm>
            <a:off x="4830006" y="548680"/>
            <a:ext cx="3838293" cy="532859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Содержимое 14" descr="IMG_20200427_184211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3820025" y="1228647"/>
            <a:ext cx="5968447" cy="4464494"/>
          </a:xfrm>
        </p:spPr>
      </p:pic>
      <p:pic>
        <p:nvPicPr>
          <p:cNvPr id="14" name="Содержимое 13" descr="IMG_20200427_184153_1.jpg"/>
          <p:cNvPicPr>
            <a:picLocks noGrp="1" noChangeAspect="1"/>
          </p:cNvPicPr>
          <p:nvPr>
            <p:ph sz="half" idx="1"/>
          </p:nvPr>
        </p:nvPicPr>
        <p:blipFill>
          <a:blip r:embed="rId4" cstate="print"/>
          <a:stretch>
            <a:fillRect/>
          </a:stretch>
        </p:blipFill>
        <p:spPr>
          <a:xfrm>
            <a:off x="300019" y="476672"/>
            <a:ext cx="4544737" cy="5976664"/>
          </a:xfrm>
        </p:spPr>
      </p:pic>
    </p:spTree>
  </p:cSld>
  <p:clrMapOvr>
    <a:masterClrMapping/>
  </p:clrMapOvr>
  <p:transition>
    <p:pull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Содержимое 4" descr="IMG_20200427_184242_1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398487" y="1087966"/>
            <a:ext cx="4851846" cy="3629257"/>
          </a:xfrm>
        </p:spPr>
      </p:pic>
      <p:pic>
        <p:nvPicPr>
          <p:cNvPr id="6" name="Содержимое 5" descr="IMG_20200427_184259_1.jpg"/>
          <p:cNvPicPr>
            <a:picLocks noGrp="1" noChangeAspect="1"/>
          </p:cNvPicPr>
          <p:nvPr>
            <p:ph sz="half" idx="2"/>
          </p:nvPr>
        </p:nvPicPr>
        <p:blipFill>
          <a:blip r:embed="rId4" cstate="print"/>
          <a:stretch>
            <a:fillRect/>
          </a:stretch>
        </p:blipFill>
        <p:spPr>
          <a:xfrm rot="16200000">
            <a:off x="3843901" y="1097552"/>
            <a:ext cx="4974407" cy="3720936"/>
          </a:xfrm>
        </p:spPr>
      </p:pic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-324544" y="-21178"/>
            <a:ext cx="9137233" cy="978833"/>
          </a:xfrm>
        </p:spPr>
        <p:txBody>
          <a:bodyPr>
            <a:normAutofit/>
          </a:bodyPr>
          <a:lstStyle/>
          <a:p>
            <a:pPr algn="just"/>
            <a:r>
              <a:rPr lang="ru-RU" sz="2800" dirty="0" smtClean="0"/>
              <a:t>      </a:t>
            </a:r>
            <a:r>
              <a:rPr lang="ru-RU" sz="2800" dirty="0" smtClean="0"/>
              <a:t>НАША ПАМЯТЬ ДОЛЖНА БЫТЬ ВЕЧНОЙ</a:t>
            </a:r>
            <a:endParaRPr lang="ru-RU" sz="2800" dirty="0"/>
          </a:p>
        </p:txBody>
      </p:sp>
      <p:pic>
        <p:nvPicPr>
          <p:cNvPr id="5" name="Содержимое 4" descr="IMG_20200427_184341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362723" y="1568805"/>
            <a:ext cx="4832658" cy="3614904"/>
          </a:xfrm>
        </p:spPr>
      </p:pic>
      <p:pic>
        <p:nvPicPr>
          <p:cNvPr id="6" name="Содержимое 5" descr="IMG_20200427_184330.jpg"/>
          <p:cNvPicPr>
            <a:picLocks noGrp="1" noChangeAspect="1"/>
          </p:cNvPicPr>
          <p:nvPr>
            <p:ph sz="half" idx="2"/>
          </p:nvPr>
        </p:nvPicPr>
        <p:blipFill>
          <a:blip r:embed="rId4" cstate="print"/>
          <a:stretch>
            <a:fillRect/>
          </a:stretch>
        </p:blipFill>
        <p:spPr>
          <a:xfrm rot="16200000">
            <a:off x="4111087" y="1567318"/>
            <a:ext cx="4838895" cy="3619571"/>
          </a:xfrm>
        </p:spPr>
      </p:pic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5" name="Содержимое 4" descr="IMG_20200427_184423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-1237410" y="912868"/>
            <a:ext cx="7245424" cy="5419691"/>
          </a:xfrm>
        </p:spPr>
      </p:pic>
      <p:pic>
        <p:nvPicPr>
          <p:cNvPr id="6" name="Содержимое 5" descr="IMG_20200427_184433.jpg"/>
          <p:cNvPicPr>
            <a:picLocks noGrp="1" noChangeAspect="1"/>
          </p:cNvPicPr>
          <p:nvPr>
            <p:ph sz="half" idx="2"/>
          </p:nvPr>
        </p:nvPicPr>
        <p:blipFill>
          <a:blip r:embed="rId4" cstate="print"/>
          <a:stretch>
            <a:fillRect/>
          </a:stretch>
        </p:blipFill>
        <p:spPr>
          <a:xfrm rot="16200000">
            <a:off x="2743713" y="936807"/>
            <a:ext cx="7605466" cy="5533068"/>
          </a:xfrm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5" name="Содержимое 4" descr="IMG_20200427_184512.jpg"/>
          <p:cNvPicPr>
            <a:picLocks noGrp="1" noChangeAspect="1"/>
          </p:cNvPicPr>
          <p:nvPr>
            <p:ph sz="half" idx="1"/>
          </p:nvPr>
        </p:nvPicPr>
        <p:blipFill rotWithShape="1">
          <a:blip r:embed="rId2" cstate="print"/>
          <a:srcRect l="8083" t="7176"/>
          <a:stretch/>
        </p:blipFill>
        <p:spPr>
          <a:xfrm rot="16200000">
            <a:off x="-718538" y="754034"/>
            <a:ext cx="6165304" cy="4657236"/>
          </a:xfrm>
        </p:spPr>
      </p:pic>
      <p:pic>
        <p:nvPicPr>
          <p:cNvPr id="6" name="Содержимое 5" descr="IMG_20200427_184524.jpg"/>
          <p:cNvPicPr>
            <a:picLocks noGrp="1" noChangeAspect="1"/>
          </p:cNvPicPr>
          <p:nvPr>
            <p:ph sz="half" idx="2"/>
          </p:nvPr>
        </p:nvPicPr>
        <p:blipFill rotWithShape="1">
          <a:blip r:embed="rId3" cstate="print"/>
          <a:srcRect l="9051" b="6777"/>
          <a:stretch/>
        </p:blipFill>
        <p:spPr>
          <a:xfrm rot="16200000">
            <a:off x="3297306" y="642135"/>
            <a:ext cx="6237317" cy="4953034"/>
          </a:xfrm>
          <a:ln>
            <a:solidFill>
              <a:schemeClr val="tx1"/>
            </a:solidFill>
            <a:prstDash val="lgDash"/>
          </a:ln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5" name="Содержимое 4" descr="IMG_20200427_184543_1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 rot="16200000">
            <a:off x="-1378325" y="907675"/>
            <a:ext cx="6858000" cy="5042650"/>
          </a:xfrm>
        </p:spPr>
      </p:pic>
      <p:pic>
        <p:nvPicPr>
          <p:cNvPr id="6" name="Содержимое 5" descr="IMG_20200427_184555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2811444" y="912865"/>
            <a:ext cx="7245423" cy="5419691"/>
          </a:xfrm>
        </p:spPr>
      </p:pic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8" name="Содержимое 7" descr="IMG_20200427_184716_1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283968" y="476672"/>
            <a:ext cx="4524503" cy="6048672"/>
          </a:xfrm>
        </p:spPr>
      </p:pic>
      <p:pic>
        <p:nvPicPr>
          <p:cNvPr id="7" name="Содержимое 6" descr="IMG_20200427_184653_1.jpg"/>
          <p:cNvPicPr>
            <a:picLocks noGrp="1" noChangeAspect="1"/>
          </p:cNvPicPr>
          <p:nvPr>
            <p:ph sz="half" idx="1"/>
          </p:nvPr>
        </p:nvPicPr>
        <p:blipFill>
          <a:blip r:embed="rId4" cstate="print"/>
          <a:stretch>
            <a:fillRect/>
          </a:stretch>
        </p:blipFill>
        <p:spPr>
          <a:xfrm rot="16200000">
            <a:off x="-858605" y="1238754"/>
            <a:ext cx="6048676" cy="4524505"/>
          </a:xfrm>
        </p:spPr>
      </p:pic>
    </p:spTree>
  </p:cSld>
  <p:clrMapOvr>
    <a:masterClrMapping/>
  </p:clrMapOvr>
  <p:transition>
    <p:cut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Плечом к плечу </a:t>
            </a:r>
            <a:br>
              <a:rPr lang="ru-RU" dirty="0" smtClean="0"/>
            </a:br>
            <a:r>
              <a:rPr lang="ru-RU" dirty="0" smtClean="0"/>
              <a:t>с героями шагая…</a:t>
            </a:r>
            <a:endParaRPr lang="ru-RU" dirty="0"/>
          </a:p>
        </p:txBody>
      </p:sp>
      <p:pic>
        <p:nvPicPr>
          <p:cNvPr id="5" name="Содержимое 4" descr="IMG_20200427_185225_1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551999" y="1040289"/>
            <a:ext cx="4473431" cy="3346197"/>
          </a:xfrm>
        </p:spPr>
      </p:pic>
      <p:pic>
        <p:nvPicPr>
          <p:cNvPr id="6" name="Содержимое 5" descr="IMG_20200427_185234.jpg"/>
          <p:cNvPicPr>
            <a:picLocks noGrp="1" noChangeAspect="1"/>
          </p:cNvPicPr>
          <p:nvPr>
            <p:ph sz="half" idx="2"/>
          </p:nvPr>
        </p:nvPicPr>
        <p:blipFill>
          <a:blip r:embed="rId4" cstate="print"/>
          <a:stretch>
            <a:fillRect/>
          </a:stretch>
        </p:blipFill>
        <p:spPr>
          <a:xfrm rot="16200000">
            <a:off x="3937501" y="1039163"/>
            <a:ext cx="4464496" cy="3339514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64038" y="301481"/>
            <a:ext cx="8183880" cy="1051560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 smtClean="0"/>
              <a:t>Шагает молодое поколение</a:t>
            </a:r>
            <a:br>
              <a:rPr lang="ru-RU" dirty="0" smtClean="0"/>
            </a:br>
            <a:r>
              <a:rPr lang="ru-RU" dirty="0"/>
              <a:t>И</a:t>
            </a:r>
            <a:r>
              <a:rPr lang="ru-RU" dirty="0" smtClean="0"/>
              <a:t> те, кто отдал молодость в бою</a:t>
            </a:r>
            <a:endParaRPr lang="ru-RU" dirty="0"/>
          </a:p>
        </p:txBody>
      </p:sp>
      <p:pic>
        <p:nvPicPr>
          <p:cNvPr id="5" name="Содержимое 4" descr="IMG_20200427_185145_1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401552" y="1968543"/>
            <a:ext cx="4524474" cy="3384378"/>
          </a:xfrm>
        </p:spPr>
      </p:pic>
      <p:pic>
        <p:nvPicPr>
          <p:cNvPr id="6" name="Содержимое 5" descr="IMG_20200427_185156_1.jpg"/>
          <p:cNvPicPr>
            <a:picLocks noGrp="1" noChangeAspect="1"/>
          </p:cNvPicPr>
          <p:nvPr>
            <p:ph sz="half" idx="2"/>
          </p:nvPr>
        </p:nvPicPr>
        <p:blipFill>
          <a:blip r:embed="rId4" cstate="print"/>
          <a:stretch>
            <a:fillRect/>
          </a:stretch>
        </p:blipFill>
        <p:spPr>
          <a:xfrm rot="16200000">
            <a:off x="3850412" y="1930615"/>
            <a:ext cx="4584208" cy="3429061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11560" y="260648"/>
            <a:ext cx="8183880" cy="1051560"/>
          </a:xfrm>
        </p:spPr>
        <p:txBody>
          <a:bodyPr/>
          <a:lstStyle/>
          <a:p>
            <a:pPr algn="ctr"/>
            <a:r>
              <a:rPr lang="ru-RU" dirty="0" smtClean="0"/>
              <a:t>«Смотр песни и строя»</a:t>
            </a:r>
            <a:endParaRPr lang="ru-RU" dirty="0"/>
          </a:p>
        </p:txBody>
      </p:sp>
      <p:pic>
        <p:nvPicPr>
          <p:cNvPr id="9" name="Содержимое 8" descr="IMG_20200429_165609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1259632" y="1484784"/>
            <a:ext cx="3283369" cy="4389438"/>
          </a:xfrm>
        </p:spPr>
      </p:pic>
      <p:pic>
        <p:nvPicPr>
          <p:cNvPr id="10" name="Содержимое 9" descr="IMG_20200429_165543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543001" y="1484784"/>
            <a:ext cx="3283369" cy="438943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52068" y="188640"/>
            <a:ext cx="8183880" cy="1051560"/>
          </a:xfrm>
        </p:spPr>
        <p:txBody>
          <a:bodyPr>
            <a:normAutofit/>
          </a:bodyPr>
          <a:lstStyle/>
          <a:p>
            <a:r>
              <a:rPr lang="ru-RU" dirty="0" smtClean="0"/>
              <a:t> День </a:t>
            </a:r>
            <a:r>
              <a:rPr lang="ru-RU" dirty="0" smtClean="0"/>
              <a:t>защитника </a:t>
            </a:r>
            <a:r>
              <a:rPr lang="ru-RU" dirty="0" smtClean="0"/>
              <a:t>Отечества </a:t>
            </a:r>
            <a:endParaRPr lang="ru-RU" dirty="0"/>
          </a:p>
        </p:txBody>
      </p:sp>
      <p:pic>
        <p:nvPicPr>
          <p:cNvPr id="7" name="Содержимое 6" descr="IMG_20200429_165717_1.jpg"/>
          <p:cNvPicPr>
            <a:picLocks noGrp="1" noChangeAspect="1"/>
          </p:cNvPicPr>
          <p:nvPr>
            <p:ph sz="half" idx="2"/>
          </p:nvPr>
        </p:nvPicPr>
        <p:blipFill>
          <a:blip r:embed="rId2" cstate="print"/>
          <a:stretch>
            <a:fillRect/>
          </a:stretch>
        </p:blipFill>
        <p:spPr>
          <a:xfrm>
            <a:off x="4427984" y="1463506"/>
            <a:ext cx="3283369" cy="4389438"/>
          </a:xfrm>
        </p:spPr>
      </p:pic>
      <p:pic>
        <p:nvPicPr>
          <p:cNvPr id="8" name="Содержимое 7" descr="IMG_20200429_165738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>
            <a:off x="1144615" y="1463506"/>
            <a:ext cx="3283369" cy="438943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Содержимое 7" descr="IMG_20200427_185958_1.jpg"/>
          <p:cNvPicPr>
            <a:picLocks noGrp="1" noChangeAspect="1"/>
          </p:cNvPicPr>
          <p:nvPr>
            <p:ph sz="half" idx="2"/>
          </p:nvPr>
        </p:nvPicPr>
        <p:blipFill>
          <a:blip r:embed="rId2" cstate="print"/>
          <a:stretch>
            <a:fillRect/>
          </a:stretch>
        </p:blipFill>
        <p:spPr>
          <a:xfrm>
            <a:off x="4427984" y="1451769"/>
            <a:ext cx="3283369" cy="4389438"/>
          </a:xfrm>
        </p:spPr>
      </p:pic>
      <p:pic>
        <p:nvPicPr>
          <p:cNvPr id="7" name="Содержимое 6" descr="IMG_20200429_165706_1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>
            <a:off x="1043608" y="1484784"/>
            <a:ext cx="3283369" cy="4389438"/>
          </a:xfr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11560" y="188640"/>
            <a:ext cx="7776864" cy="1296144"/>
          </a:xfrm>
        </p:spPr>
        <p:txBody>
          <a:bodyPr>
            <a:normAutofit/>
          </a:bodyPr>
          <a:lstStyle/>
          <a:p>
            <a:pPr algn="ctr"/>
            <a:r>
              <a:rPr lang="ru-RU" sz="3200" dirty="0" smtClean="0"/>
              <a:t>Конкурс чтецов</a:t>
            </a:r>
            <a:br>
              <a:rPr lang="ru-RU" sz="3200" dirty="0" smtClean="0"/>
            </a:br>
            <a:r>
              <a:rPr lang="ru-RU" sz="3200" dirty="0" smtClean="0"/>
              <a:t>«Стихи, рождённые войной»                       </a:t>
            </a:r>
            <a:endParaRPr lang="ru-RU" sz="3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Содержимое 4" descr="IMG_20200427_185947_1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 rot="16200000">
            <a:off x="141226" y="1163031"/>
            <a:ext cx="4876108" cy="3647406"/>
          </a:xfrm>
        </p:spPr>
      </p:pic>
      <p:pic>
        <p:nvPicPr>
          <p:cNvPr id="8" name="Содержимое 7" descr="IMG_20200429_165750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283968" y="548679"/>
            <a:ext cx="3593543" cy="4876109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332656"/>
            <a:ext cx="8183880" cy="1051560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 smtClean="0"/>
              <a:t>«Ловким быть всегда стремись»</a:t>
            </a:r>
            <a:endParaRPr lang="ru-RU" dirty="0"/>
          </a:p>
        </p:txBody>
      </p:sp>
      <p:pic>
        <p:nvPicPr>
          <p:cNvPr id="5" name="Содержимое 4" descr="IMG_20200429_165819_1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914518" y="1384216"/>
            <a:ext cx="3412459" cy="4562014"/>
          </a:xfrm>
        </p:spPr>
      </p:pic>
      <p:pic>
        <p:nvPicPr>
          <p:cNvPr id="6" name="Содержимое 5" descr="IMG_20200429_165830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211960" y="1384216"/>
            <a:ext cx="3412459" cy="4562014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15616" y="433224"/>
            <a:ext cx="8183880" cy="674740"/>
          </a:xfrm>
        </p:spPr>
        <p:txBody>
          <a:bodyPr/>
          <a:lstStyle/>
          <a:p>
            <a:pPr algn="ctr"/>
            <a:r>
              <a:rPr lang="ru-RU" dirty="0" smtClean="0"/>
              <a:t>«Мы вместе!»</a:t>
            </a:r>
            <a:endParaRPr lang="ru-RU" dirty="0"/>
          </a:p>
        </p:txBody>
      </p:sp>
      <p:pic>
        <p:nvPicPr>
          <p:cNvPr id="5" name="Содержимое 4" descr="IMG_20200429_165856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1115617" y="1107964"/>
            <a:ext cx="3565236" cy="4766258"/>
          </a:xfrm>
        </p:spPr>
      </p:pic>
      <p:pic>
        <p:nvPicPr>
          <p:cNvPr id="6" name="Содержимое 5" descr="IMG_20200429_165907_BURST1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716016" y="1107964"/>
            <a:ext cx="3565236" cy="476625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95536" y="116632"/>
            <a:ext cx="8183880" cy="1051560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 smtClean="0"/>
              <a:t>На героев Победы равняем шаг</a:t>
            </a:r>
            <a:endParaRPr lang="ru-RU" dirty="0"/>
          </a:p>
        </p:txBody>
      </p:sp>
      <p:pic>
        <p:nvPicPr>
          <p:cNvPr id="5" name="Содержимое 4" descr="IMG_20200429_165939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971600" y="1556792"/>
            <a:ext cx="3283369" cy="4389438"/>
          </a:xfrm>
        </p:spPr>
      </p:pic>
      <p:pic>
        <p:nvPicPr>
          <p:cNvPr id="6" name="Содержимое 5" descr="IMG_20200429_165952_1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487476" y="1556792"/>
            <a:ext cx="3283369" cy="438943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116632"/>
            <a:ext cx="8183880" cy="1051560"/>
          </a:xfrm>
        </p:spPr>
        <p:txBody>
          <a:bodyPr/>
          <a:lstStyle/>
          <a:p>
            <a:pPr algn="ctr"/>
            <a:r>
              <a:rPr lang="ru-RU" dirty="0" smtClean="0"/>
              <a:t>НАШЕ </a:t>
            </a:r>
            <a:r>
              <a:rPr lang="ru-RU" dirty="0" smtClean="0"/>
              <a:t>ТВОРЧЕСТВО</a:t>
            </a:r>
            <a:endParaRPr lang="ru-RU" dirty="0"/>
          </a:p>
        </p:txBody>
      </p:sp>
      <p:pic>
        <p:nvPicPr>
          <p:cNvPr id="5" name="Содержимое 4" descr="IMG_20200429_170013_1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970284" y="1136329"/>
            <a:ext cx="3589200" cy="4798294"/>
          </a:xfrm>
        </p:spPr>
      </p:pic>
      <p:pic>
        <p:nvPicPr>
          <p:cNvPr id="6" name="Содержимое 5" descr="IMG_20200429_170029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716016" y="1118461"/>
            <a:ext cx="3589200" cy="4798294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Содержимое 4" descr="IMG_20200429_170053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838784" y="530224"/>
            <a:ext cx="3805224" cy="5087090"/>
          </a:xfrm>
        </p:spPr>
      </p:pic>
      <p:pic>
        <p:nvPicPr>
          <p:cNvPr id="6" name="Содержимое 5" descr="IMG_20200429_170108_1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572000" y="530224"/>
            <a:ext cx="3791159" cy="5068287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5691" y="692696"/>
            <a:ext cx="8183880" cy="1051560"/>
          </a:xfrm>
        </p:spPr>
        <p:txBody>
          <a:bodyPr>
            <a:noAutofit/>
          </a:bodyPr>
          <a:lstStyle/>
          <a:p>
            <a:pPr algn="ctr"/>
            <a:r>
              <a:rPr lang="ru-RU" sz="2800" dirty="0" smtClean="0"/>
              <a:t>Семьдесят пять-без войны.</a:t>
            </a:r>
            <a:br>
              <a:rPr lang="ru-RU" sz="2800" dirty="0" smtClean="0"/>
            </a:br>
            <a:r>
              <a:rPr lang="ru-RU" sz="2800" smtClean="0"/>
              <a:t>Семьдесят </a:t>
            </a:r>
            <a:r>
              <a:rPr lang="ru-RU" sz="2800" dirty="0" smtClean="0"/>
              <a:t>пять – тишины…</a:t>
            </a:r>
            <a:br>
              <a:rPr lang="ru-RU" sz="2800" dirty="0" smtClean="0"/>
            </a:br>
            <a:r>
              <a:rPr lang="ru-RU" sz="2800" dirty="0" smtClean="0"/>
              <a:t>Слава тебе, победитель-солдат!</a:t>
            </a:r>
            <a:endParaRPr lang="ru-RU" sz="2800" dirty="0"/>
          </a:p>
        </p:txBody>
      </p:sp>
      <p:pic>
        <p:nvPicPr>
          <p:cNvPr id="9" name="Содержимое 8" descr="IMG_20200429_170140.jpg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1006857" y="1844824"/>
            <a:ext cx="3283369" cy="4389438"/>
          </a:xfrm>
        </p:spPr>
      </p:pic>
      <p:pic>
        <p:nvPicPr>
          <p:cNvPr id="12" name="Содержимое 11" descr="IMG_20200428_151003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572000" y="1844824"/>
            <a:ext cx="3283369" cy="438943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Аспект">
  <a:themeElements>
    <a:clrScheme name="Аспект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F07F09"/>
      </a:accent1>
      <a:accent2>
        <a:srgbClr val="9F2936"/>
      </a:accent2>
      <a:accent3>
        <a:srgbClr val="1B587C"/>
      </a:accent3>
      <a:accent4>
        <a:srgbClr val="4E8542"/>
      </a:accent4>
      <a:accent5>
        <a:srgbClr val="604878"/>
      </a:accent5>
      <a:accent6>
        <a:srgbClr val="C19859"/>
      </a:accent6>
      <a:hlink>
        <a:srgbClr val="6B9F25"/>
      </a:hlink>
      <a:folHlink>
        <a:srgbClr val="B26B02"/>
      </a:folHlink>
    </a:clrScheme>
    <a:fontScheme name="Аспект">
      <a:maj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ajorFont>
      <a:min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Аспект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35000"/>
                <a:satMod val="150000"/>
              </a:schemeClr>
            </a:gs>
            <a:gs pos="45000">
              <a:schemeClr val="phClr">
                <a:shade val="68000"/>
                <a:satMod val="155000"/>
              </a:schemeClr>
            </a:gs>
            <a:gs pos="100000">
              <a:schemeClr val="phClr">
                <a:tint val="70000"/>
                <a:satMod val="175000"/>
              </a:schemeClr>
            </a:gs>
          </a:gsLst>
          <a:lin ang="16200000" scaled="0"/>
        </a:gradFill>
        <a:blipFill>
          <a:blip xmlns:r="http://schemas.openxmlformats.org/officeDocument/2006/relationships" r:embed="rId1">
            <a:duotone>
              <a:schemeClr val="phClr">
                <a:shade val="800"/>
                <a:satMod val="150000"/>
              </a:schemeClr>
              <a:schemeClr val="phClr">
                <a:tint val="80000"/>
                <a:satMod val="150000"/>
              </a:schemeClr>
            </a:duotone>
          </a:blip>
          <a:tile tx="0" ty="0" sx="75000" sy="7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Aspect</Template>
  <TotalTime>890</TotalTime>
  <Words>271</Words>
  <Application>Microsoft Office PowerPoint</Application>
  <PresentationFormat>Экран (4:3)</PresentationFormat>
  <Paragraphs>28</Paragraphs>
  <Slides>20</Slides>
  <Notes>8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3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20</vt:i4>
      </vt:variant>
    </vt:vector>
  </HeadingPairs>
  <TitlesOfParts>
    <vt:vector size="24" baseType="lpstr">
      <vt:lpstr>Calibri</vt:lpstr>
      <vt:lpstr>Verdana</vt:lpstr>
      <vt:lpstr>Wingdings 2</vt:lpstr>
      <vt:lpstr>Аспект</vt:lpstr>
      <vt:lpstr>Презентация PowerPoint</vt:lpstr>
      <vt:lpstr>Презентация PowerPoint</vt:lpstr>
      <vt:lpstr>Презентация PowerPoint</vt:lpstr>
      <vt:lpstr>      НАША ПАМЯТЬ ДОЛЖНА БЫТЬ ВЕЧНОЙ</vt:lpstr>
      <vt:lpstr>Презентация PowerPoint</vt:lpstr>
      <vt:lpstr>Презентация PowerPoint</vt:lpstr>
      <vt:lpstr>Презентация PowerPoint</vt:lpstr>
      <vt:lpstr>Презентация PowerPoint</vt:lpstr>
      <vt:lpstr>Плечом к плечу  с героями шагая…</vt:lpstr>
      <vt:lpstr>Шагает молодое поколение И те, кто отдал молодость в бою</vt:lpstr>
      <vt:lpstr>«Смотр песни и строя»</vt:lpstr>
      <vt:lpstr> День защитника Отечества </vt:lpstr>
      <vt:lpstr>Конкурс чтецов «Стихи, рождённые войной»                       </vt:lpstr>
      <vt:lpstr>Презентация PowerPoint</vt:lpstr>
      <vt:lpstr>«Ловким быть всегда стремись»</vt:lpstr>
      <vt:lpstr>«Мы вместе!»</vt:lpstr>
      <vt:lpstr>На героев Победы равняем шаг</vt:lpstr>
      <vt:lpstr>НАШЕ ТВОРЧЕСТВО</vt:lpstr>
      <vt:lpstr>Презентация PowerPoint</vt:lpstr>
      <vt:lpstr>Семьдесят пять-без войны. Семьдесят пять – тишины… Слава тебе, победитель-солдат!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Альбом Победы</dc:title>
  <dc:creator>Елена Валерьевна</dc:creator>
  <cp:lastModifiedBy>Методист</cp:lastModifiedBy>
  <cp:revision>30</cp:revision>
  <dcterms:created xsi:type="dcterms:W3CDTF">2020-04-29T13:10:36Z</dcterms:created>
  <dcterms:modified xsi:type="dcterms:W3CDTF">2020-05-06T05:24:20Z</dcterms:modified>
</cp:coreProperties>
</file>