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6AA1CD-8135-45C6-8D6B-33063E14470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B98171-9DA2-4F12-9BE4-8605B7174C2A}">
      <dgm:prSet custT="1"/>
      <dgm:spPr/>
      <dgm:t>
        <a:bodyPr/>
        <a:lstStyle/>
        <a:p>
          <a:pPr rtl="0"/>
          <a:r>
            <a:rPr lang="ru-RU" sz="2800" b="1" dirty="0" smtClean="0"/>
            <a:t>«Организация пространства детской реализации  рамках образовательной области «Познавательное развитие (экология)» </a:t>
          </a:r>
          <a:endParaRPr lang="ru-RU" sz="2800" dirty="0"/>
        </a:p>
      </dgm:t>
    </dgm:pt>
    <dgm:pt modelId="{3269B580-6204-4B38-9630-F10D14E53ACD}" type="parTrans" cxnId="{F366B6CB-B13D-4E3C-87B2-01C67AFC866F}">
      <dgm:prSet/>
      <dgm:spPr/>
      <dgm:t>
        <a:bodyPr/>
        <a:lstStyle/>
        <a:p>
          <a:endParaRPr lang="ru-RU"/>
        </a:p>
      </dgm:t>
    </dgm:pt>
    <dgm:pt modelId="{C03A7F2F-FDD7-49B9-873A-A8AF79261F3F}" type="sibTrans" cxnId="{F366B6CB-B13D-4E3C-87B2-01C67AFC866F}">
      <dgm:prSet/>
      <dgm:spPr/>
      <dgm:t>
        <a:bodyPr/>
        <a:lstStyle/>
        <a:p>
          <a:endParaRPr lang="ru-RU"/>
        </a:p>
      </dgm:t>
    </dgm:pt>
    <dgm:pt modelId="{7E9781DC-9C9A-404A-AD0E-0CE90B14F7F7}" type="pres">
      <dgm:prSet presAssocID="{EC6AA1CD-8135-45C6-8D6B-33063E14470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0AAA5B-61AA-4B96-8AEA-0D10E615241B}" type="pres">
      <dgm:prSet presAssocID="{37B98171-9DA2-4F12-9BE4-8605B7174C2A}" presName="parentText" presStyleLbl="node1" presStyleIdx="0" presStyleCnt="1" custScaleY="495195" custLinFactY="-746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1EF85F-C53B-4269-B7E6-C0A407599039}" type="presOf" srcId="{37B98171-9DA2-4F12-9BE4-8605B7174C2A}" destId="{860AAA5B-61AA-4B96-8AEA-0D10E615241B}" srcOrd="0" destOrd="0" presId="urn:microsoft.com/office/officeart/2005/8/layout/vList2"/>
    <dgm:cxn modelId="{1C0884D6-B404-4FBD-89EB-025756155C4D}" type="presOf" srcId="{EC6AA1CD-8135-45C6-8D6B-33063E144703}" destId="{7E9781DC-9C9A-404A-AD0E-0CE90B14F7F7}" srcOrd="0" destOrd="0" presId="urn:microsoft.com/office/officeart/2005/8/layout/vList2"/>
    <dgm:cxn modelId="{F366B6CB-B13D-4E3C-87B2-01C67AFC866F}" srcId="{EC6AA1CD-8135-45C6-8D6B-33063E144703}" destId="{37B98171-9DA2-4F12-9BE4-8605B7174C2A}" srcOrd="0" destOrd="0" parTransId="{3269B580-6204-4B38-9630-F10D14E53ACD}" sibTransId="{C03A7F2F-FDD7-49B9-873A-A8AF79261F3F}"/>
    <dgm:cxn modelId="{51518DC5-5EAA-442A-BE6A-482FC8F3BA8E}" type="presParOf" srcId="{7E9781DC-9C9A-404A-AD0E-0CE90B14F7F7}" destId="{860AAA5B-61AA-4B96-8AEA-0D10E615241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B2BB781-B38D-4A12-8970-9BD20A5FAC7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4637543-E472-42E0-91CE-22E79C2EAC85}">
      <dgm:prSet/>
      <dgm:spPr/>
      <dgm:t>
        <a:bodyPr/>
        <a:lstStyle/>
        <a:p>
          <a:pPr rtl="0"/>
          <a:r>
            <a:rPr lang="ru-RU" dirty="0" smtClean="0"/>
            <a:t>-«Свет и цвет" (различные фонарики, зеркала, цветные стеклышки (вырезанные из пластиковых бутылок) ,т.е. материалы для изучения свойств света, цвета); </a:t>
          </a:r>
          <a:endParaRPr lang="ru-RU" dirty="0"/>
        </a:p>
      </dgm:t>
    </dgm:pt>
    <dgm:pt modelId="{FAB3DB71-0C80-4278-9FDD-9207A48EB79D}" type="parTrans" cxnId="{407597CF-BDC9-4EC0-AE64-3F67EC2671DC}">
      <dgm:prSet/>
      <dgm:spPr/>
      <dgm:t>
        <a:bodyPr/>
        <a:lstStyle/>
        <a:p>
          <a:endParaRPr lang="ru-RU"/>
        </a:p>
      </dgm:t>
    </dgm:pt>
    <dgm:pt modelId="{200873B9-C15C-4D87-A6D6-15357CC1F33B}" type="sibTrans" cxnId="{407597CF-BDC9-4EC0-AE64-3F67EC2671DC}">
      <dgm:prSet/>
      <dgm:spPr/>
      <dgm:t>
        <a:bodyPr/>
        <a:lstStyle/>
        <a:p>
          <a:endParaRPr lang="ru-RU"/>
        </a:p>
      </dgm:t>
    </dgm:pt>
    <dgm:pt modelId="{F5C7F273-5665-4D1D-9BAE-693B0B12D5C0}" type="pres">
      <dgm:prSet presAssocID="{DB2BB781-B38D-4A12-8970-9BD20A5FAC7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58C8C3-3DA8-46B7-8F43-5309058D782C}" type="pres">
      <dgm:prSet presAssocID="{64637543-E472-42E0-91CE-22E79C2EAC8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C80EDE-5215-4A2E-B362-FBF7FD50EFEB}" type="presOf" srcId="{64637543-E472-42E0-91CE-22E79C2EAC85}" destId="{EE58C8C3-3DA8-46B7-8F43-5309058D782C}" srcOrd="0" destOrd="0" presId="urn:microsoft.com/office/officeart/2005/8/layout/vList2"/>
    <dgm:cxn modelId="{D4177750-DE5A-442C-8C7A-7D588A6BFC12}" type="presOf" srcId="{DB2BB781-B38D-4A12-8970-9BD20A5FAC7D}" destId="{F5C7F273-5665-4D1D-9BAE-693B0B12D5C0}" srcOrd="0" destOrd="0" presId="urn:microsoft.com/office/officeart/2005/8/layout/vList2"/>
    <dgm:cxn modelId="{407597CF-BDC9-4EC0-AE64-3F67EC2671DC}" srcId="{DB2BB781-B38D-4A12-8970-9BD20A5FAC7D}" destId="{64637543-E472-42E0-91CE-22E79C2EAC85}" srcOrd="0" destOrd="0" parTransId="{FAB3DB71-0C80-4278-9FDD-9207A48EB79D}" sibTransId="{200873B9-C15C-4D87-A6D6-15357CC1F33B}"/>
    <dgm:cxn modelId="{02937E53-BB72-4B87-9980-B07CEC4B4DF4}" type="presParOf" srcId="{F5C7F273-5665-4D1D-9BAE-693B0B12D5C0}" destId="{EE58C8C3-3DA8-46B7-8F43-5309058D782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CD4BC15-591C-4FE9-ACE0-884C9ACC32D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82439E9-5B31-49C9-B518-703A7C5ED5E9}">
      <dgm:prSet/>
      <dgm:spPr/>
      <dgm:t>
        <a:bodyPr/>
        <a:lstStyle/>
        <a:p>
          <a:pPr rtl="0"/>
          <a:r>
            <a:rPr lang="ru-RU" b="0" i="0" dirty="0" smtClean="0"/>
            <a:t>-"Звук" (киндер-сюрпризы с различными наполнителями (горох, гречка, пшено, манка и др.), колокольчики, дудочки, трещотки, наушники, т.е. материалы для изучения свойств звука);</a:t>
          </a:r>
          <a:br>
            <a:rPr lang="ru-RU" b="0" i="0" dirty="0" smtClean="0"/>
          </a:br>
          <a:r>
            <a:rPr lang="ru-RU" b="0" i="0" dirty="0" smtClean="0"/>
            <a:t>-"Запах" (мешочки с лавандой, с ромашкой, с сосной, освежители, ароматические масла, свечи, пробники духов, тестеры, т. е. материалы для изучения свойств и различения запахов);</a:t>
          </a:r>
          <a:br>
            <a:rPr lang="ru-RU" b="0" i="0" dirty="0" smtClean="0"/>
          </a:br>
          <a:r>
            <a:rPr lang="ru-RU" b="0" i="0" dirty="0" smtClean="0"/>
            <a:t>-«Магнетизм» (разные магниты, скрепки, металлические предметы), т.е. материалы для изучения свойств магнита.</a:t>
          </a:r>
          <a:br>
            <a:rPr lang="ru-RU" b="0" i="0" dirty="0" smtClean="0"/>
          </a:br>
          <a:r>
            <a:rPr lang="ru-RU" b="0" i="0" dirty="0" smtClean="0"/>
            <a:t>В мини - лаборатории находятся:</a:t>
          </a:r>
          <a:endParaRPr lang="ru-RU" dirty="0"/>
        </a:p>
      </dgm:t>
    </dgm:pt>
    <dgm:pt modelId="{0AEDE6EC-553A-4A97-9A21-688BC88E965E}" type="parTrans" cxnId="{F98F47EC-51A2-44A8-8ACC-B67058C2019A}">
      <dgm:prSet/>
      <dgm:spPr/>
      <dgm:t>
        <a:bodyPr/>
        <a:lstStyle/>
        <a:p>
          <a:endParaRPr lang="ru-RU"/>
        </a:p>
      </dgm:t>
    </dgm:pt>
    <dgm:pt modelId="{1D600594-F184-41D9-8C73-A5D6B0B12F4D}" type="sibTrans" cxnId="{F98F47EC-51A2-44A8-8ACC-B67058C2019A}">
      <dgm:prSet/>
      <dgm:spPr/>
      <dgm:t>
        <a:bodyPr/>
        <a:lstStyle/>
        <a:p>
          <a:endParaRPr lang="ru-RU"/>
        </a:p>
      </dgm:t>
    </dgm:pt>
    <dgm:pt modelId="{276838F0-1EDC-4322-8781-2E5CCB61023B}" type="pres">
      <dgm:prSet presAssocID="{FCD4BC15-591C-4FE9-ACE0-884C9ACC32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AC5014-7311-411A-BEDD-2A2CF1808E96}" type="pres">
      <dgm:prSet presAssocID="{882439E9-5B31-49C9-B518-703A7C5ED5E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22EC62-9BE9-4F23-8A46-ED9293FD59A5}" type="presOf" srcId="{882439E9-5B31-49C9-B518-703A7C5ED5E9}" destId="{A9AC5014-7311-411A-BEDD-2A2CF1808E96}" srcOrd="0" destOrd="0" presId="urn:microsoft.com/office/officeart/2005/8/layout/vList2"/>
    <dgm:cxn modelId="{F98F47EC-51A2-44A8-8ACC-B67058C2019A}" srcId="{FCD4BC15-591C-4FE9-ACE0-884C9ACC32D2}" destId="{882439E9-5B31-49C9-B518-703A7C5ED5E9}" srcOrd="0" destOrd="0" parTransId="{0AEDE6EC-553A-4A97-9A21-688BC88E965E}" sibTransId="{1D600594-F184-41D9-8C73-A5D6B0B12F4D}"/>
    <dgm:cxn modelId="{067A57E2-02E1-4CFD-848D-366D4748E38B}" type="presOf" srcId="{FCD4BC15-591C-4FE9-ACE0-884C9ACC32D2}" destId="{276838F0-1EDC-4322-8781-2E5CCB61023B}" srcOrd="0" destOrd="0" presId="urn:microsoft.com/office/officeart/2005/8/layout/vList2"/>
    <dgm:cxn modelId="{63137F4E-C16F-4F9B-BC9D-B6A73763900F}" type="presParOf" srcId="{276838F0-1EDC-4322-8781-2E5CCB61023B}" destId="{A9AC5014-7311-411A-BEDD-2A2CF1808E9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C61082D-130C-4B11-A462-0C0F124BA5F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4EF846B-5DE5-4778-9EB9-8C6836CC55BF}">
      <dgm:prSet custT="1"/>
      <dgm:spPr/>
      <dgm:t>
        <a:bodyPr/>
        <a:lstStyle/>
        <a:p>
          <a:pPr rtl="0"/>
          <a:r>
            <a:rPr lang="ru-RU" sz="5900" b="0" i="0" dirty="0" smtClean="0"/>
            <a:t>-</a:t>
          </a:r>
          <a:r>
            <a:rPr lang="ru-RU" sz="5400" b="0" i="0" dirty="0" smtClean="0"/>
            <a:t>Коллекции семян. </a:t>
          </a:r>
          <a:endParaRPr lang="ru-RU" sz="5900" dirty="0"/>
        </a:p>
      </dgm:t>
    </dgm:pt>
    <dgm:pt modelId="{21CF32B5-EB02-446B-A89A-3463C987332F}" type="parTrans" cxnId="{35A9D194-D4A3-4CF4-B390-357B62DDF266}">
      <dgm:prSet/>
      <dgm:spPr/>
      <dgm:t>
        <a:bodyPr/>
        <a:lstStyle/>
        <a:p>
          <a:endParaRPr lang="ru-RU"/>
        </a:p>
      </dgm:t>
    </dgm:pt>
    <dgm:pt modelId="{81D44283-9863-4D7E-BDEF-0FFD93991696}" type="sibTrans" cxnId="{35A9D194-D4A3-4CF4-B390-357B62DDF266}">
      <dgm:prSet/>
      <dgm:spPr/>
      <dgm:t>
        <a:bodyPr/>
        <a:lstStyle/>
        <a:p>
          <a:endParaRPr lang="ru-RU"/>
        </a:p>
      </dgm:t>
    </dgm:pt>
    <dgm:pt modelId="{8204077A-2E9B-469B-B9E0-3CF413E5A493}" type="pres">
      <dgm:prSet presAssocID="{6C61082D-130C-4B11-A462-0C0F124BA5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F79009-3BCE-4EDA-9027-CE04B2380598}" type="pres">
      <dgm:prSet presAssocID="{64EF846B-5DE5-4778-9EB9-8C6836CC55BF}" presName="parentText" presStyleLbl="node1" presStyleIdx="0" presStyleCnt="1" custLinFactNeighborY="-11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BE448C-E082-430C-B8B7-263FB88A6892}" type="presOf" srcId="{6C61082D-130C-4B11-A462-0C0F124BA5FB}" destId="{8204077A-2E9B-469B-B9E0-3CF413E5A493}" srcOrd="0" destOrd="0" presId="urn:microsoft.com/office/officeart/2005/8/layout/vList2"/>
    <dgm:cxn modelId="{35A9D194-D4A3-4CF4-B390-357B62DDF266}" srcId="{6C61082D-130C-4B11-A462-0C0F124BA5FB}" destId="{64EF846B-5DE5-4778-9EB9-8C6836CC55BF}" srcOrd="0" destOrd="0" parTransId="{21CF32B5-EB02-446B-A89A-3463C987332F}" sibTransId="{81D44283-9863-4D7E-BDEF-0FFD93991696}"/>
    <dgm:cxn modelId="{10C19307-EA95-4D9F-A601-430D80C96FD5}" type="presOf" srcId="{64EF846B-5DE5-4778-9EB9-8C6836CC55BF}" destId="{61F79009-3BCE-4EDA-9027-CE04B2380598}" srcOrd="0" destOrd="0" presId="urn:microsoft.com/office/officeart/2005/8/layout/vList2"/>
    <dgm:cxn modelId="{1E023EBF-D891-488A-8880-AFDF39803340}" type="presParOf" srcId="{8204077A-2E9B-469B-B9E0-3CF413E5A493}" destId="{61F79009-3BCE-4EDA-9027-CE04B238059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D8574FF-890D-40F8-BD87-856AE9AD6BD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D1A20E-F5F2-47B3-960F-0EDD001492F4}">
      <dgm:prSet/>
      <dgm:spPr/>
      <dgm:t>
        <a:bodyPr/>
        <a:lstStyle/>
        <a:p>
          <a:pPr rtl="0"/>
          <a:r>
            <a:rPr lang="ru-RU" dirty="0" smtClean="0"/>
            <a:t>-Коллекция ракушек. В центре  создан мини музей ракушек « В гостях у Русалочки» </a:t>
          </a:r>
          <a:endParaRPr lang="ru-RU" dirty="0"/>
        </a:p>
      </dgm:t>
    </dgm:pt>
    <dgm:pt modelId="{9B8B8015-C9F5-436E-B84B-B57C5F66709E}" type="parTrans" cxnId="{1D084114-FE2F-4A41-9500-ADBF42CC3A7B}">
      <dgm:prSet/>
      <dgm:spPr/>
      <dgm:t>
        <a:bodyPr/>
        <a:lstStyle/>
        <a:p>
          <a:endParaRPr lang="ru-RU"/>
        </a:p>
      </dgm:t>
    </dgm:pt>
    <dgm:pt modelId="{7E0740D7-D609-41FD-B2E5-03184090DF81}" type="sibTrans" cxnId="{1D084114-FE2F-4A41-9500-ADBF42CC3A7B}">
      <dgm:prSet/>
      <dgm:spPr/>
      <dgm:t>
        <a:bodyPr/>
        <a:lstStyle/>
        <a:p>
          <a:endParaRPr lang="ru-RU"/>
        </a:p>
      </dgm:t>
    </dgm:pt>
    <dgm:pt modelId="{A3884766-19B0-4E9F-9441-6FACBF9C2BE0}" type="pres">
      <dgm:prSet presAssocID="{6D8574FF-890D-40F8-BD87-856AE9AD6B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3DA55B-4B2C-41A3-95DF-E09274A03E21}" type="pres">
      <dgm:prSet presAssocID="{91D1A20E-F5F2-47B3-960F-0EDD001492F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084114-FE2F-4A41-9500-ADBF42CC3A7B}" srcId="{6D8574FF-890D-40F8-BD87-856AE9AD6BDB}" destId="{91D1A20E-F5F2-47B3-960F-0EDD001492F4}" srcOrd="0" destOrd="0" parTransId="{9B8B8015-C9F5-436E-B84B-B57C5F66709E}" sibTransId="{7E0740D7-D609-41FD-B2E5-03184090DF81}"/>
    <dgm:cxn modelId="{FF282E95-04F7-4A49-9155-635D0AECBB4A}" type="presOf" srcId="{6D8574FF-890D-40F8-BD87-856AE9AD6BDB}" destId="{A3884766-19B0-4E9F-9441-6FACBF9C2BE0}" srcOrd="0" destOrd="0" presId="urn:microsoft.com/office/officeart/2005/8/layout/vList2"/>
    <dgm:cxn modelId="{FA532AE2-2FAE-4536-A0E1-EDDB857B77FD}" type="presOf" srcId="{91D1A20E-F5F2-47B3-960F-0EDD001492F4}" destId="{FC3DA55B-4B2C-41A3-95DF-E09274A03E21}" srcOrd="0" destOrd="0" presId="urn:microsoft.com/office/officeart/2005/8/layout/vList2"/>
    <dgm:cxn modelId="{1D207EB6-9125-4C18-9448-1306F74AD5FA}" type="presParOf" srcId="{A3884766-19B0-4E9F-9441-6FACBF9C2BE0}" destId="{FC3DA55B-4B2C-41A3-95DF-E09274A03E2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619BD4E-3004-4CA0-BD4C-AA4EA8E3C07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D0A78BE-028F-469F-A34B-B8C2D161F7CE}">
      <dgm:prSet/>
      <dgm:spPr/>
      <dgm:t>
        <a:bodyPr/>
        <a:lstStyle/>
        <a:p>
          <a:pPr rtl="0"/>
          <a:r>
            <a:rPr lang="ru-RU" b="0" i="0" smtClean="0"/>
            <a:t>Коллекция камней. </a:t>
          </a:r>
          <a:endParaRPr lang="ru-RU"/>
        </a:p>
      </dgm:t>
    </dgm:pt>
    <dgm:pt modelId="{947423B7-599A-46EC-8E4D-EC2301151DAB}" type="parTrans" cxnId="{CE03B2A8-A7C9-40FF-946E-CFD1ECC1BBA5}">
      <dgm:prSet/>
      <dgm:spPr/>
      <dgm:t>
        <a:bodyPr/>
        <a:lstStyle/>
        <a:p>
          <a:endParaRPr lang="ru-RU"/>
        </a:p>
      </dgm:t>
    </dgm:pt>
    <dgm:pt modelId="{1646B5A6-38AD-4AEA-9D3A-40466C2238E0}" type="sibTrans" cxnId="{CE03B2A8-A7C9-40FF-946E-CFD1ECC1BBA5}">
      <dgm:prSet/>
      <dgm:spPr/>
      <dgm:t>
        <a:bodyPr/>
        <a:lstStyle/>
        <a:p>
          <a:endParaRPr lang="ru-RU"/>
        </a:p>
      </dgm:t>
    </dgm:pt>
    <dgm:pt modelId="{B8615A7F-6886-46C5-928A-50057356AA13}" type="pres">
      <dgm:prSet presAssocID="{3619BD4E-3004-4CA0-BD4C-AA4EA8E3C0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51C2B1-0927-491B-9F05-A4488C3F0656}" type="pres">
      <dgm:prSet presAssocID="{CD0A78BE-028F-469F-A34B-B8C2D161F7C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03B2A8-A7C9-40FF-946E-CFD1ECC1BBA5}" srcId="{3619BD4E-3004-4CA0-BD4C-AA4EA8E3C073}" destId="{CD0A78BE-028F-469F-A34B-B8C2D161F7CE}" srcOrd="0" destOrd="0" parTransId="{947423B7-599A-46EC-8E4D-EC2301151DAB}" sibTransId="{1646B5A6-38AD-4AEA-9D3A-40466C2238E0}"/>
    <dgm:cxn modelId="{3BAB96FF-AE35-4946-AD12-3EA36CF75E80}" type="presOf" srcId="{CD0A78BE-028F-469F-A34B-B8C2D161F7CE}" destId="{8051C2B1-0927-491B-9F05-A4488C3F0656}" srcOrd="0" destOrd="0" presId="urn:microsoft.com/office/officeart/2005/8/layout/vList2"/>
    <dgm:cxn modelId="{2621B53B-F04B-46A5-92D8-846567B3883A}" type="presOf" srcId="{3619BD4E-3004-4CA0-BD4C-AA4EA8E3C073}" destId="{B8615A7F-6886-46C5-928A-50057356AA13}" srcOrd="0" destOrd="0" presId="urn:microsoft.com/office/officeart/2005/8/layout/vList2"/>
    <dgm:cxn modelId="{8BB4DD36-E597-45D4-9F66-6CA878869D45}" type="presParOf" srcId="{B8615A7F-6886-46C5-928A-50057356AA13}" destId="{8051C2B1-0927-491B-9F05-A4488C3F065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F2BD20F-5AC3-447B-88E1-669BE35A3C4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4448819-0B95-4366-9F44-735A3489F5E8}">
      <dgm:prSet/>
      <dgm:spPr/>
      <dgm:t>
        <a:bodyPr/>
        <a:lstStyle/>
        <a:p>
          <a:pPr rtl="0"/>
          <a:r>
            <a:rPr lang="ru-RU" smtClean="0"/>
            <a:t>*модели:  </a:t>
          </a:r>
          <a:endParaRPr lang="ru-RU"/>
        </a:p>
      </dgm:t>
    </dgm:pt>
    <dgm:pt modelId="{68F6FDE4-762E-4F2F-8F66-970851EF24CB}" type="parTrans" cxnId="{6655FA36-F227-46A2-8220-4636A6F6E73F}">
      <dgm:prSet/>
      <dgm:spPr/>
      <dgm:t>
        <a:bodyPr/>
        <a:lstStyle/>
        <a:p>
          <a:endParaRPr lang="ru-RU"/>
        </a:p>
      </dgm:t>
    </dgm:pt>
    <dgm:pt modelId="{445BBC63-6307-43FF-BDA9-00C8ACE2E4CB}" type="sibTrans" cxnId="{6655FA36-F227-46A2-8220-4636A6F6E73F}">
      <dgm:prSet/>
      <dgm:spPr/>
      <dgm:t>
        <a:bodyPr/>
        <a:lstStyle/>
        <a:p>
          <a:endParaRPr lang="ru-RU"/>
        </a:p>
      </dgm:t>
    </dgm:pt>
    <dgm:pt modelId="{55B790FF-BCE2-4896-9862-67ABB13C1514}">
      <dgm:prSet/>
      <dgm:spPr/>
      <dgm:t>
        <a:bodyPr/>
        <a:lstStyle/>
        <a:p>
          <a:pPr rtl="0"/>
          <a:r>
            <a:rPr lang="ru-RU" smtClean="0"/>
            <a:t>-календарь природы (времена года), дни недели;</a:t>
          </a:r>
          <a:endParaRPr lang="ru-RU"/>
        </a:p>
      </dgm:t>
    </dgm:pt>
    <dgm:pt modelId="{B181EBA1-9D70-447E-9657-21E91636CCC3}" type="parTrans" cxnId="{EE96E23D-04B8-4796-92C3-B1F3533B90E1}">
      <dgm:prSet/>
      <dgm:spPr/>
      <dgm:t>
        <a:bodyPr/>
        <a:lstStyle/>
        <a:p>
          <a:endParaRPr lang="ru-RU"/>
        </a:p>
      </dgm:t>
    </dgm:pt>
    <dgm:pt modelId="{99574E0C-3952-456E-8F38-9084FA53A8FB}" type="sibTrans" cxnId="{EE96E23D-04B8-4796-92C3-B1F3533B90E1}">
      <dgm:prSet/>
      <dgm:spPr/>
      <dgm:t>
        <a:bodyPr/>
        <a:lstStyle/>
        <a:p>
          <a:endParaRPr lang="ru-RU"/>
        </a:p>
      </dgm:t>
    </dgm:pt>
    <dgm:pt modelId="{FE5E0265-53BB-456F-94E7-B54F30539CF7}">
      <dgm:prSet/>
      <dgm:spPr/>
      <dgm:t>
        <a:bodyPr/>
        <a:lstStyle/>
        <a:p>
          <a:pPr rtl="0"/>
          <a:r>
            <a:rPr lang="ru-RU" smtClean="0"/>
            <a:t>-календарь наблюдений за сезонными изменениями в природе;</a:t>
          </a:r>
          <a:endParaRPr lang="ru-RU"/>
        </a:p>
      </dgm:t>
    </dgm:pt>
    <dgm:pt modelId="{73986CE9-8A64-455A-A8D6-AF8E2383CD84}" type="parTrans" cxnId="{7D43C8A6-E090-4122-B51A-A04E16ACF8C3}">
      <dgm:prSet/>
      <dgm:spPr/>
      <dgm:t>
        <a:bodyPr/>
        <a:lstStyle/>
        <a:p>
          <a:endParaRPr lang="ru-RU"/>
        </a:p>
      </dgm:t>
    </dgm:pt>
    <dgm:pt modelId="{34E8F283-FCBD-460F-90FA-44B892031D1C}" type="sibTrans" cxnId="{7D43C8A6-E090-4122-B51A-A04E16ACF8C3}">
      <dgm:prSet/>
      <dgm:spPr/>
      <dgm:t>
        <a:bodyPr/>
        <a:lstStyle/>
        <a:p>
          <a:endParaRPr lang="ru-RU"/>
        </a:p>
      </dgm:t>
    </dgm:pt>
    <dgm:pt modelId="{A18571A9-4B9A-49EE-B1E0-C1C851449317}" type="pres">
      <dgm:prSet presAssocID="{0F2BD20F-5AC3-447B-88E1-669BE35A3C4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639C9E-5840-4FC0-A77B-F9084BC26B29}" type="pres">
      <dgm:prSet presAssocID="{94448819-0B95-4366-9F44-735A3489F5E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2C6122-BF3B-4F79-A3A6-4F3B2EEC12D1}" type="pres">
      <dgm:prSet presAssocID="{445BBC63-6307-43FF-BDA9-00C8ACE2E4CB}" presName="spacer" presStyleCnt="0"/>
      <dgm:spPr/>
    </dgm:pt>
    <dgm:pt modelId="{38FF7AA7-E90F-4072-8A8C-DDEFC4893EA7}" type="pres">
      <dgm:prSet presAssocID="{55B790FF-BCE2-4896-9862-67ABB13C151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D1B0EE-D5F6-4FFF-B570-F3DBCC1D57AA}" type="pres">
      <dgm:prSet presAssocID="{99574E0C-3952-456E-8F38-9084FA53A8FB}" presName="spacer" presStyleCnt="0"/>
      <dgm:spPr/>
    </dgm:pt>
    <dgm:pt modelId="{6BA3B2B6-E08C-4FD9-9E7C-AA1C00B08A96}" type="pres">
      <dgm:prSet presAssocID="{FE5E0265-53BB-456F-94E7-B54F30539CF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43C8A6-E090-4122-B51A-A04E16ACF8C3}" srcId="{0F2BD20F-5AC3-447B-88E1-669BE35A3C4F}" destId="{FE5E0265-53BB-456F-94E7-B54F30539CF7}" srcOrd="2" destOrd="0" parTransId="{73986CE9-8A64-455A-A8D6-AF8E2383CD84}" sibTransId="{34E8F283-FCBD-460F-90FA-44B892031D1C}"/>
    <dgm:cxn modelId="{6655FA36-F227-46A2-8220-4636A6F6E73F}" srcId="{0F2BD20F-5AC3-447B-88E1-669BE35A3C4F}" destId="{94448819-0B95-4366-9F44-735A3489F5E8}" srcOrd="0" destOrd="0" parTransId="{68F6FDE4-762E-4F2F-8F66-970851EF24CB}" sibTransId="{445BBC63-6307-43FF-BDA9-00C8ACE2E4CB}"/>
    <dgm:cxn modelId="{77DE649A-DF0A-481B-B6F5-20DDF96D487B}" type="presOf" srcId="{55B790FF-BCE2-4896-9862-67ABB13C1514}" destId="{38FF7AA7-E90F-4072-8A8C-DDEFC4893EA7}" srcOrd="0" destOrd="0" presId="urn:microsoft.com/office/officeart/2005/8/layout/vList2"/>
    <dgm:cxn modelId="{76222E17-8391-41ED-ADC6-A42FCF99A8EC}" type="presOf" srcId="{FE5E0265-53BB-456F-94E7-B54F30539CF7}" destId="{6BA3B2B6-E08C-4FD9-9E7C-AA1C00B08A96}" srcOrd="0" destOrd="0" presId="urn:microsoft.com/office/officeart/2005/8/layout/vList2"/>
    <dgm:cxn modelId="{EE96E23D-04B8-4796-92C3-B1F3533B90E1}" srcId="{0F2BD20F-5AC3-447B-88E1-669BE35A3C4F}" destId="{55B790FF-BCE2-4896-9862-67ABB13C1514}" srcOrd="1" destOrd="0" parTransId="{B181EBA1-9D70-447E-9657-21E91636CCC3}" sibTransId="{99574E0C-3952-456E-8F38-9084FA53A8FB}"/>
    <dgm:cxn modelId="{E9DDA1B3-103E-4B99-87D7-8550A18532B6}" type="presOf" srcId="{0F2BD20F-5AC3-447B-88E1-669BE35A3C4F}" destId="{A18571A9-4B9A-49EE-B1E0-C1C851449317}" srcOrd="0" destOrd="0" presId="urn:microsoft.com/office/officeart/2005/8/layout/vList2"/>
    <dgm:cxn modelId="{F9498A55-CFCF-4C22-B74E-08701E7FBC5E}" type="presOf" srcId="{94448819-0B95-4366-9F44-735A3489F5E8}" destId="{26639C9E-5840-4FC0-A77B-F9084BC26B29}" srcOrd="0" destOrd="0" presId="urn:microsoft.com/office/officeart/2005/8/layout/vList2"/>
    <dgm:cxn modelId="{D4EE3D28-AD3C-45F0-8E09-8975CC9D8A66}" type="presParOf" srcId="{A18571A9-4B9A-49EE-B1E0-C1C851449317}" destId="{26639C9E-5840-4FC0-A77B-F9084BC26B29}" srcOrd="0" destOrd="0" presId="urn:microsoft.com/office/officeart/2005/8/layout/vList2"/>
    <dgm:cxn modelId="{DA6219E2-B03F-4EFE-95E5-403904F8C3C8}" type="presParOf" srcId="{A18571A9-4B9A-49EE-B1E0-C1C851449317}" destId="{492C6122-BF3B-4F79-A3A6-4F3B2EEC12D1}" srcOrd="1" destOrd="0" presId="urn:microsoft.com/office/officeart/2005/8/layout/vList2"/>
    <dgm:cxn modelId="{B3A88EB2-6198-4DE1-9D95-8DDD53BD5B0E}" type="presParOf" srcId="{A18571A9-4B9A-49EE-B1E0-C1C851449317}" destId="{38FF7AA7-E90F-4072-8A8C-DDEFC4893EA7}" srcOrd="2" destOrd="0" presId="urn:microsoft.com/office/officeart/2005/8/layout/vList2"/>
    <dgm:cxn modelId="{2107FC65-C7A2-43C8-9E55-E333BEB61548}" type="presParOf" srcId="{A18571A9-4B9A-49EE-B1E0-C1C851449317}" destId="{06D1B0EE-D5F6-4FFF-B570-F3DBCC1D57AA}" srcOrd="3" destOrd="0" presId="urn:microsoft.com/office/officeart/2005/8/layout/vList2"/>
    <dgm:cxn modelId="{E8D7C2DD-1529-4838-8CE5-698BCA5C6209}" type="presParOf" srcId="{A18571A9-4B9A-49EE-B1E0-C1C851449317}" destId="{6BA3B2B6-E08C-4FD9-9E7C-AA1C00B08A9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D95E121-D329-4DE8-99ED-E621E00CFA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4E904C8-41CE-45D9-9E89-BEE7BE3B7B99}">
      <dgm:prSet/>
      <dgm:spPr/>
      <dgm:t>
        <a:bodyPr/>
        <a:lstStyle/>
        <a:p>
          <a:pPr rtl="0"/>
          <a:r>
            <a:rPr lang="ru-RU" dirty="0" smtClean="0"/>
            <a:t>- алгоритмы опытов и экспериментов, которые служат для развития  способностей для овладения моделирующей деятельностью, систематизации  познавательного опыта. Все алгоритмы распределены по блокам. </a:t>
          </a:r>
          <a:endParaRPr lang="ru-RU" dirty="0"/>
        </a:p>
      </dgm:t>
    </dgm:pt>
    <dgm:pt modelId="{6A5E6425-6A46-4FC5-A078-AE6AA351FF5E}" type="parTrans" cxnId="{69487CBF-0C0F-4E84-BCFB-6AC7AD90C710}">
      <dgm:prSet/>
      <dgm:spPr/>
      <dgm:t>
        <a:bodyPr/>
        <a:lstStyle/>
        <a:p>
          <a:endParaRPr lang="ru-RU"/>
        </a:p>
      </dgm:t>
    </dgm:pt>
    <dgm:pt modelId="{F82B451D-C04F-4BE4-B9DF-936B1A1D02CE}" type="sibTrans" cxnId="{69487CBF-0C0F-4E84-BCFB-6AC7AD90C710}">
      <dgm:prSet/>
      <dgm:spPr/>
      <dgm:t>
        <a:bodyPr/>
        <a:lstStyle/>
        <a:p>
          <a:endParaRPr lang="ru-RU"/>
        </a:p>
      </dgm:t>
    </dgm:pt>
    <dgm:pt modelId="{EBDFC38D-88B9-4A61-A487-BE67E2788BCE}" type="pres">
      <dgm:prSet presAssocID="{2D95E121-D329-4DE8-99ED-E621E00CFA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5151D6-0ABF-4EE4-AF73-E13021FBB276}" type="pres">
      <dgm:prSet presAssocID="{F4E904C8-41CE-45D9-9E89-BEE7BE3B7B9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85479F-B841-454F-B31A-7824FEA0E293}" type="presOf" srcId="{F4E904C8-41CE-45D9-9E89-BEE7BE3B7B99}" destId="{905151D6-0ABF-4EE4-AF73-E13021FBB276}" srcOrd="0" destOrd="0" presId="urn:microsoft.com/office/officeart/2005/8/layout/vList2"/>
    <dgm:cxn modelId="{E112723D-DEAD-4176-B8BD-3E937AC23CEE}" type="presOf" srcId="{2D95E121-D329-4DE8-99ED-E621E00CFAC8}" destId="{EBDFC38D-88B9-4A61-A487-BE67E2788BCE}" srcOrd="0" destOrd="0" presId="urn:microsoft.com/office/officeart/2005/8/layout/vList2"/>
    <dgm:cxn modelId="{69487CBF-0C0F-4E84-BCFB-6AC7AD90C710}" srcId="{2D95E121-D329-4DE8-99ED-E621E00CFAC8}" destId="{F4E904C8-41CE-45D9-9E89-BEE7BE3B7B99}" srcOrd="0" destOrd="0" parTransId="{6A5E6425-6A46-4FC5-A078-AE6AA351FF5E}" sibTransId="{F82B451D-C04F-4BE4-B9DF-936B1A1D02CE}"/>
    <dgm:cxn modelId="{4E0AE876-D515-4E99-B3B6-CD7C5D0F2AC5}" type="presParOf" srcId="{EBDFC38D-88B9-4A61-A487-BE67E2788BCE}" destId="{905151D6-0ABF-4EE4-AF73-E13021FBB2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3EDFC4C-D238-47A8-A2D0-54B639FC731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AB36B3-F917-43F5-BF64-623DC91050C5}">
      <dgm:prSet/>
      <dgm:spPr/>
      <dgm:t>
        <a:bodyPr/>
        <a:lstStyle/>
        <a:p>
          <a:pPr rtl="0"/>
          <a:r>
            <a:rPr lang="ru-RU" b="0" i="0" dirty="0" smtClean="0"/>
            <a:t>оформлен паспорт центра экспериментирования.   Опыт показывает, что такой паспорт удобен для работы с детьми. </a:t>
          </a:r>
          <a:endParaRPr lang="ru-RU" dirty="0"/>
        </a:p>
      </dgm:t>
    </dgm:pt>
    <dgm:pt modelId="{78A67DE7-43CE-4E0B-80B1-E777CEF1C947}" type="parTrans" cxnId="{3FD756EA-3182-4EC2-B7FC-F87204266DBA}">
      <dgm:prSet/>
      <dgm:spPr/>
      <dgm:t>
        <a:bodyPr/>
        <a:lstStyle/>
        <a:p>
          <a:endParaRPr lang="ru-RU"/>
        </a:p>
      </dgm:t>
    </dgm:pt>
    <dgm:pt modelId="{34E92181-CB95-4692-ACD5-D4E312AE8574}" type="sibTrans" cxnId="{3FD756EA-3182-4EC2-B7FC-F87204266DBA}">
      <dgm:prSet/>
      <dgm:spPr/>
      <dgm:t>
        <a:bodyPr/>
        <a:lstStyle/>
        <a:p>
          <a:endParaRPr lang="ru-RU"/>
        </a:p>
      </dgm:t>
    </dgm:pt>
    <dgm:pt modelId="{31A2FBC8-BFA0-45ED-8A07-DF237B241B42}" type="pres">
      <dgm:prSet presAssocID="{F3EDFC4C-D238-47A8-A2D0-54B639FC73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CD05BA-29AB-4B6D-9AF9-C8A5CFE316FD}" type="pres">
      <dgm:prSet presAssocID="{37AB36B3-F917-43F5-BF64-623DC91050C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D756EA-3182-4EC2-B7FC-F87204266DBA}" srcId="{F3EDFC4C-D238-47A8-A2D0-54B639FC7311}" destId="{37AB36B3-F917-43F5-BF64-623DC91050C5}" srcOrd="0" destOrd="0" parTransId="{78A67DE7-43CE-4E0B-80B1-E777CEF1C947}" sibTransId="{34E92181-CB95-4692-ACD5-D4E312AE8574}"/>
    <dgm:cxn modelId="{117E033E-18C5-4729-9D60-74DC1257CF34}" type="presOf" srcId="{37AB36B3-F917-43F5-BF64-623DC91050C5}" destId="{0BCD05BA-29AB-4B6D-9AF9-C8A5CFE316FD}" srcOrd="0" destOrd="0" presId="urn:microsoft.com/office/officeart/2005/8/layout/vList2"/>
    <dgm:cxn modelId="{EEEF7AB3-D1DE-4C8E-8930-9A9F051A4690}" type="presOf" srcId="{F3EDFC4C-D238-47A8-A2D0-54B639FC7311}" destId="{31A2FBC8-BFA0-45ED-8A07-DF237B241B42}" srcOrd="0" destOrd="0" presId="urn:microsoft.com/office/officeart/2005/8/layout/vList2"/>
    <dgm:cxn modelId="{09F4C69D-5ACC-4422-A84F-AF25212C0D42}" type="presParOf" srcId="{31A2FBC8-BFA0-45ED-8A07-DF237B241B42}" destId="{0BCD05BA-29AB-4B6D-9AF9-C8A5CFE316F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C5FA79B-7C5B-4164-87C5-3780D7DAF10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3F99763-C8C8-4BB3-9C2C-08DB5428C0A9}">
      <dgm:prSet/>
      <dgm:spPr/>
      <dgm:t>
        <a:bodyPr/>
        <a:lstStyle/>
        <a:p>
          <a:pPr rtl="0"/>
          <a:r>
            <a:rPr lang="ru-RU" dirty="0" smtClean="0"/>
            <a:t>т.к. дети, ориентируясь на условные обозначения, учатся правильно ухаживать за растениями</a:t>
          </a:r>
          <a:endParaRPr lang="ru-RU" dirty="0"/>
        </a:p>
      </dgm:t>
    </dgm:pt>
    <dgm:pt modelId="{203946F2-123A-4B3B-A6A1-9FE2537E4806}" type="parTrans" cxnId="{640B2B4B-9BD4-444A-BEFE-631D27B51701}">
      <dgm:prSet/>
      <dgm:spPr/>
      <dgm:t>
        <a:bodyPr/>
        <a:lstStyle/>
        <a:p>
          <a:endParaRPr lang="ru-RU"/>
        </a:p>
      </dgm:t>
    </dgm:pt>
    <dgm:pt modelId="{0CAED875-2EA8-407D-A322-CDD83C545523}" type="sibTrans" cxnId="{640B2B4B-9BD4-444A-BEFE-631D27B51701}">
      <dgm:prSet/>
      <dgm:spPr/>
      <dgm:t>
        <a:bodyPr/>
        <a:lstStyle/>
        <a:p>
          <a:endParaRPr lang="ru-RU"/>
        </a:p>
      </dgm:t>
    </dgm:pt>
    <dgm:pt modelId="{30AFD33A-1EC4-4399-AEEF-EF9AAE3C56FE}" type="pres">
      <dgm:prSet presAssocID="{2C5FA79B-7C5B-4164-87C5-3780D7DAF1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312D64-21A4-40A5-A620-86ECD137873F}" type="pres">
      <dgm:prSet presAssocID="{33F99763-C8C8-4BB3-9C2C-08DB5428C0A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791B6D-7AEF-4405-88BC-E8EA70ACAEFB}" type="presOf" srcId="{2C5FA79B-7C5B-4164-87C5-3780D7DAF102}" destId="{30AFD33A-1EC4-4399-AEEF-EF9AAE3C56FE}" srcOrd="0" destOrd="0" presId="urn:microsoft.com/office/officeart/2005/8/layout/vList2"/>
    <dgm:cxn modelId="{640B2B4B-9BD4-444A-BEFE-631D27B51701}" srcId="{2C5FA79B-7C5B-4164-87C5-3780D7DAF102}" destId="{33F99763-C8C8-4BB3-9C2C-08DB5428C0A9}" srcOrd="0" destOrd="0" parTransId="{203946F2-123A-4B3B-A6A1-9FE2537E4806}" sibTransId="{0CAED875-2EA8-407D-A322-CDD83C545523}"/>
    <dgm:cxn modelId="{90F76D03-2F6E-4A9C-973C-60422BB8B716}" type="presOf" srcId="{33F99763-C8C8-4BB3-9C2C-08DB5428C0A9}" destId="{75312D64-21A4-40A5-A620-86ECD137873F}" srcOrd="0" destOrd="0" presId="urn:microsoft.com/office/officeart/2005/8/layout/vList2"/>
    <dgm:cxn modelId="{6ABF95B7-E996-45B4-ABA6-22D363A78F98}" type="presParOf" srcId="{30AFD33A-1EC4-4399-AEEF-EF9AAE3C56FE}" destId="{75312D64-21A4-40A5-A620-86ECD13787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35C3B60-26FC-441A-8618-ECABD82F43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31DEBA3-CC1E-4EE8-A0C2-647460E7305A}">
      <dgm:prSet/>
      <dgm:spPr/>
      <dgm:t>
        <a:bodyPr/>
        <a:lstStyle/>
        <a:p>
          <a:pPr rtl="0"/>
          <a:r>
            <a:rPr lang="ru-RU" smtClean="0"/>
            <a:t>Есть тематические альбомы:  </a:t>
          </a:r>
          <a:endParaRPr lang="ru-RU"/>
        </a:p>
      </dgm:t>
    </dgm:pt>
    <dgm:pt modelId="{9CFF0813-5FF0-46BA-BF64-555506FE365D}" type="parTrans" cxnId="{057A64D5-9759-4469-B50C-C42027B3F568}">
      <dgm:prSet/>
      <dgm:spPr/>
      <dgm:t>
        <a:bodyPr/>
        <a:lstStyle/>
        <a:p>
          <a:endParaRPr lang="ru-RU"/>
        </a:p>
      </dgm:t>
    </dgm:pt>
    <dgm:pt modelId="{B3BFD1BA-6C36-47AC-B3BC-C64A34E9466A}" type="sibTrans" cxnId="{057A64D5-9759-4469-B50C-C42027B3F568}">
      <dgm:prSet/>
      <dgm:spPr/>
      <dgm:t>
        <a:bodyPr/>
        <a:lstStyle/>
        <a:p>
          <a:endParaRPr lang="ru-RU"/>
        </a:p>
      </dgm:t>
    </dgm:pt>
    <dgm:pt modelId="{DF27C0C8-60E7-46F8-B3A1-6CAFAAB83D5E}">
      <dgm:prSet/>
      <dgm:spPr/>
      <dgm:t>
        <a:bodyPr/>
        <a:lstStyle/>
        <a:p>
          <a:pPr rtl="0"/>
          <a:r>
            <a:rPr lang="ru-RU" smtClean="0"/>
            <a:t>-луговые цветы,</a:t>
          </a:r>
          <a:endParaRPr lang="ru-RU"/>
        </a:p>
      </dgm:t>
    </dgm:pt>
    <dgm:pt modelId="{9C783C88-1265-4BB4-849B-92FBFA4B75E4}" type="parTrans" cxnId="{28371D79-3D26-409C-8115-5DBD14D27F30}">
      <dgm:prSet/>
      <dgm:spPr/>
      <dgm:t>
        <a:bodyPr/>
        <a:lstStyle/>
        <a:p>
          <a:endParaRPr lang="ru-RU"/>
        </a:p>
      </dgm:t>
    </dgm:pt>
    <dgm:pt modelId="{4103ADF0-45FC-4B97-AE67-E6AA900233F1}" type="sibTrans" cxnId="{28371D79-3D26-409C-8115-5DBD14D27F30}">
      <dgm:prSet/>
      <dgm:spPr/>
      <dgm:t>
        <a:bodyPr/>
        <a:lstStyle/>
        <a:p>
          <a:endParaRPr lang="ru-RU"/>
        </a:p>
      </dgm:t>
    </dgm:pt>
    <dgm:pt modelId="{ECEAFE74-45D1-40AB-BBA4-101C7BDDD3B1}">
      <dgm:prSet/>
      <dgm:spPr/>
      <dgm:t>
        <a:bodyPr/>
        <a:lstStyle/>
        <a:p>
          <a:pPr rtl="0"/>
          <a:r>
            <a:rPr lang="ru-RU" smtClean="0"/>
            <a:t>-садовые цветы,</a:t>
          </a:r>
          <a:endParaRPr lang="ru-RU"/>
        </a:p>
      </dgm:t>
    </dgm:pt>
    <dgm:pt modelId="{C29208E5-CB7B-45A0-AFE1-0F56C00C3FA0}" type="parTrans" cxnId="{93A2FBED-37BC-4D06-BF02-706DD26B3227}">
      <dgm:prSet/>
      <dgm:spPr/>
      <dgm:t>
        <a:bodyPr/>
        <a:lstStyle/>
        <a:p>
          <a:endParaRPr lang="ru-RU"/>
        </a:p>
      </dgm:t>
    </dgm:pt>
    <dgm:pt modelId="{472BA093-036D-4331-8B82-933AFB0B7A4D}" type="sibTrans" cxnId="{93A2FBED-37BC-4D06-BF02-706DD26B3227}">
      <dgm:prSet/>
      <dgm:spPr/>
      <dgm:t>
        <a:bodyPr/>
        <a:lstStyle/>
        <a:p>
          <a:endParaRPr lang="ru-RU"/>
        </a:p>
      </dgm:t>
    </dgm:pt>
    <dgm:pt modelId="{9C34701C-57A0-4673-8D65-9C6882183BEE}">
      <dgm:prSet/>
      <dgm:spPr/>
      <dgm:t>
        <a:bodyPr/>
        <a:lstStyle/>
        <a:p>
          <a:pPr rtl="0"/>
          <a:r>
            <a:rPr lang="ru-RU" smtClean="0"/>
            <a:t>-комнатные растения,</a:t>
          </a:r>
          <a:endParaRPr lang="ru-RU"/>
        </a:p>
      </dgm:t>
    </dgm:pt>
    <dgm:pt modelId="{AE20BEF0-12B1-4C9C-8DC2-97C83330F1D2}" type="parTrans" cxnId="{74F81CAA-F0E7-4EE4-97FB-41F3F8490988}">
      <dgm:prSet/>
      <dgm:spPr/>
      <dgm:t>
        <a:bodyPr/>
        <a:lstStyle/>
        <a:p>
          <a:endParaRPr lang="ru-RU"/>
        </a:p>
      </dgm:t>
    </dgm:pt>
    <dgm:pt modelId="{4FDAB1D1-FEB5-4970-84FD-FA3264799D02}" type="sibTrans" cxnId="{74F81CAA-F0E7-4EE4-97FB-41F3F8490988}">
      <dgm:prSet/>
      <dgm:spPr/>
      <dgm:t>
        <a:bodyPr/>
        <a:lstStyle/>
        <a:p>
          <a:endParaRPr lang="ru-RU"/>
        </a:p>
      </dgm:t>
    </dgm:pt>
    <dgm:pt modelId="{1C899E12-5612-411D-8453-75762C5D1DBF}">
      <dgm:prSet/>
      <dgm:spPr/>
      <dgm:t>
        <a:bodyPr/>
        <a:lstStyle/>
        <a:p>
          <a:pPr rtl="0"/>
          <a:r>
            <a:rPr lang="ru-RU" smtClean="0"/>
            <a:t>-насекомые,</a:t>
          </a:r>
          <a:endParaRPr lang="ru-RU"/>
        </a:p>
      </dgm:t>
    </dgm:pt>
    <dgm:pt modelId="{38F8BA96-4806-4BE8-8E6B-BE22E3B2B747}" type="parTrans" cxnId="{3075BB05-D08B-46A6-AD4D-725433852E69}">
      <dgm:prSet/>
      <dgm:spPr/>
      <dgm:t>
        <a:bodyPr/>
        <a:lstStyle/>
        <a:p>
          <a:endParaRPr lang="ru-RU"/>
        </a:p>
      </dgm:t>
    </dgm:pt>
    <dgm:pt modelId="{1FE8E73B-F7F8-4214-90CE-374F9A97A44E}" type="sibTrans" cxnId="{3075BB05-D08B-46A6-AD4D-725433852E69}">
      <dgm:prSet/>
      <dgm:spPr/>
      <dgm:t>
        <a:bodyPr/>
        <a:lstStyle/>
        <a:p>
          <a:endParaRPr lang="ru-RU"/>
        </a:p>
      </dgm:t>
    </dgm:pt>
    <dgm:pt modelId="{7D6512BB-55EB-4BDD-93DD-02ADA4A829C5}">
      <dgm:prSet/>
      <dgm:spPr/>
      <dgm:t>
        <a:bodyPr/>
        <a:lstStyle/>
        <a:p>
          <a:pPr rtl="0"/>
          <a:r>
            <a:rPr lang="ru-RU" smtClean="0"/>
            <a:t>-кузнечики.</a:t>
          </a:r>
          <a:endParaRPr lang="ru-RU"/>
        </a:p>
      </dgm:t>
    </dgm:pt>
    <dgm:pt modelId="{386516D0-F363-4025-91F9-9EE52FCB0136}" type="parTrans" cxnId="{896940EC-8A16-43EA-A3DD-B59CB024D84B}">
      <dgm:prSet/>
      <dgm:spPr/>
      <dgm:t>
        <a:bodyPr/>
        <a:lstStyle/>
        <a:p>
          <a:endParaRPr lang="ru-RU"/>
        </a:p>
      </dgm:t>
    </dgm:pt>
    <dgm:pt modelId="{AE7CBB4E-D99D-452C-926F-9A698289F28E}" type="sibTrans" cxnId="{896940EC-8A16-43EA-A3DD-B59CB024D84B}">
      <dgm:prSet/>
      <dgm:spPr/>
      <dgm:t>
        <a:bodyPr/>
        <a:lstStyle/>
        <a:p>
          <a:endParaRPr lang="ru-RU"/>
        </a:p>
      </dgm:t>
    </dgm:pt>
    <dgm:pt modelId="{0E6BA578-DDC6-44DD-BFEB-8CAC075EFFEA}">
      <dgm:prSet/>
      <dgm:spPr/>
      <dgm:t>
        <a:bodyPr/>
        <a:lstStyle/>
        <a:p>
          <a:pPr rtl="0"/>
          <a:r>
            <a:rPr lang="ru-RU" smtClean="0"/>
            <a:t>В уголке природы есть фартуки для дежурных, лейки, опрыскиватель, кисточки, тряпочки, лопатка и рыхлитель. Живая природа это тоже объект исследования.  </a:t>
          </a:r>
          <a:endParaRPr lang="ru-RU"/>
        </a:p>
      </dgm:t>
    </dgm:pt>
    <dgm:pt modelId="{E96BF143-552B-40DD-B045-C0BDC768DE3C}" type="parTrans" cxnId="{2F356545-7860-4FDB-9097-663DFFA19B73}">
      <dgm:prSet/>
      <dgm:spPr/>
      <dgm:t>
        <a:bodyPr/>
        <a:lstStyle/>
        <a:p>
          <a:endParaRPr lang="ru-RU"/>
        </a:p>
      </dgm:t>
    </dgm:pt>
    <dgm:pt modelId="{A44A7081-4C7F-4A36-B9A8-DD79D71CA427}" type="sibTrans" cxnId="{2F356545-7860-4FDB-9097-663DFFA19B73}">
      <dgm:prSet/>
      <dgm:spPr/>
      <dgm:t>
        <a:bodyPr/>
        <a:lstStyle/>
        <a:p>
          <a:endParaRPr lang="ru-RU"/>
        </a:p>
      </dgm:t>
    </dgm:pt>
    <dgm:pt modelId="{55C24DDE-4EFF-423A-8A17-D46B1C828D59}" type="pres">
      <dgm:prSet presAssocID="{235C3B60-26FC-441A-8618-ECABD82F43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E11B7C-EF99-452C-A94B-1F3C002E5355}" type="pres">
      <dgm:prSet presAssocID="{331DEBA3-CC1E-4EE8-A0C2-647460E7305A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B76BE9-BB1F-4689-B925-E7CADC5C9617}" type="pres">
      <dgm:prSet presAssocID="{B3BFD1BA-6C36-47AC-B3BC-C64A34E9466A}" presName="spacer" presStyleCnt="0"/>
      <dgm:spPr/>
    </dgm:pt>
    <dgm:pt modelId="{38C5839E-5F5A-4298-A790-D1796EE854CE}" type="pres">
      <dgm:prSet presAssocID="{DF27C0C8-60E7-46F8-B3A1-6CAFAAB83D5E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C51E0-4D54-42D5-8944-193C09C55E58}" type="pres">
      <dgm:prSet presAssocID="{4103ADF0-45FC-4B97-AE67-E6AA900233F1}" presName="spacer" presStyleCnt="0"/>
      <dgm:spPr/>
    </dgm:pt>
    <dgm:pt modelId="{F45D2284-1DDC-473C-BAAB-D63DB2D1C17E}" type="pres">
      <dgm:prSet presAssocID="{ECEAFE74-45D1-40AB-BBA4-101C7BDDD3B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984FB-F78A-483B-A9C6-E49C2FEC5E55}" type="pres">
      <dgm:prSet presAssocID="{472BA093-036D-4331-8B82-933AFB0B7A4D}" presName="spacer" presStyleCnt="0"/>
      <dgm:spPr/>
    </dgm:pt>
    <dgm:pt modelId="{6BB5D579-7A6C-40AD-ACC1-75BB344E08C2}" type="pres">
      <dgm:prSet presAssocID="{9C34701C-57A0-4673-8D65-9C6882183BEE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5E73E1-44B3-4591-B5EE-7C0B794ACF31}" type="pres">
      <dgm:prSet presAssocID="{4FDAB1D1-FEB5-4970-84FD-FA3264799D02}" presName="spacer" presStyleCnt="0"/>
      <dgm:spPr/>
    </dgm:pt>
    <dgm:pt modelId="{91C5718A-4AE4-4076-924F-FA3A26189301}" type="pres">
      <dgm:prSet presAssocID="{1C899E12-5612-411D-8453-75762C5D1DBF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F93196-EFD4-4AD2-9D22-291A35C3CBBD}" type="pres">
      <dgm:prSet presAssocID="{1FE8E73B-F7F8-4214-90CE-374F9A97A44E}" presName="spacer" presStyleCnt="0"/>
      <dgm:spPr/>
    </dgm:pt>
    <dgm:pt modelId="{1CBFB070-CF53-4A17-8768-207F8D2229B0}" type="pres">
      <dgm:prSet presAssocID="{7D6512BB-55EB-4BDD-93DD-02ADA4A829C5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CED81D-91CF-4D43-BD65-A9FBCDCE3FE6}" type="pres">
      <dgm:prSet presAssocID="{AE7CBB4E-D99D-452C-926F-9A698289F28E}" presName="spacer" presStyleCnt="0"/>
      <dgm:spPr/>
    </dgm:pt>
    <dgm:pt modelId="{F2FDF865-5573-48A5-8D3B-46F32903B4CA}" type="pres">
      <dgm:prSet presAssocID="{0E6BA578-DDC6-44DD-BFEB-8CAC075EFFEA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EAA642-3809-4449-9E9C-234BA26EB943}" type="presOf" srcId="{331DEBA3-CC1E-4EE8-A0C2-647460E7305A}" destId="{3AE11B7C-EF99-452C-A94B-1F3C002E5355}" srcOrd="0" destOrd="0" presId="urn:microsoft.com/office/officeart/2005/8/layout/vList2"/>
    <dgm:cxn modelId="{98E2F4CC-DF8A-418E-A371-398E96C18A8D}" type="presOf" srcId="{ECEAFE74-45D1-40AB-BBA4-101C7BDDD3B1}" destId="{F45D2284-1DDC-473C-BAAB-D63DB2D1C17E}" srcOrd="0" destOrd="0" presId="urn:microsoft.com/office/officeart/2005/8/layout/vList2"/>
    <dgm:cxn modelId="{28371D79-3D26-409C-8115-5DBD14D27F30}" srcId="{235C3B60-26FC-441A-8618-ECABD82F435A}" destId="{DF27C0C8-60E7-46F8-B3A1-6CAFAAB83D5E}" srcOrd="1" destOrd="0" parTransId="{9C783C88-1265-4BB4-849B-92FBFA4B75E4}" sibTransId="{4103ADF0-45FC-4B97-AE67-E6AA900233F1}"/>
    <dgm:cxn modelId="{47CFA416-59B8-4904-9245-A172B3037EB8}" type="presOf" srcId="{DF27C0C8-60E7-46F8-B3A1-6CAFAAB83D5E}" destId="{38C5839E-5F5A-4298-A790-D1796EE854CE}" srcOrd="0" destOrd="0" presId="urn:microsoft.com/office/officeart/2005/8/layout/vList2"/>
    <dgm:cxn modelId="{2697CB2D-AEEC-46A3-886C-2D6A13FFA42D}" type="presOf" srcId="{9C34701C-57A0-4673-8D65-9C6882183BEE}" destId="{6BB5D579-7A6C-40AD-ACC1-75BB344E08C2}" srcOrd="0" destOrd="0" presId="urn:microsoft.com/office/officeart/2005/8/layout/vList2"/>
    <dgm:cxn modelId="{93A2FBED-37BC-4D06-BF02-706DD26B3227}" srcId="{235C3B60-26FC-441A-8618-ECABD82F435A}" destId="{ECEAFE74-45D1-40AB-BBA4-101C7BDDD3B1}" srcOrd="2" destOrd="0" parTransId="{C29208E5-CB7B-45A0-AFE1-0F56C00C3FA0}" sibTransId="{472BA093-036D-4331-8B82-933AFB0B7A4D}"/>
    <dgm:cxn modelId="{896940EC-8A16-43EA-A3DD-B59CB024D84B}" srcId="{235C3B60-26FC-441A-8618-ECABD82F435A}" destId="{7D6512BB-55EB-4BDD-93DD-02ADA4A829C5}" srcOrd="5" destOrd="0" parTransId="{386516D0-F363-4025-91F9-9EE52FCB0136}" sibTransId="{AE7CBB4E-D99D-452C-926F-9A698289F28E}"/>
    <dgm:cxn modelId="{2F356545-7860-4FDB-9097-663DFFA19B73}" srcId="{235C3B60-26FC-441A-8618-ECABD82F435A}" destId="{0E6BA578-DDC6-44DD-BFEB-8CAC075EFFEA}" srcOrd="6" destOrd="0" parTransId="{E96BF143-552B-40DD-B045-C0BDC768DE3C}" sibTransId="{A44A7081-4C7F-4A36-B9A8-DD79D71CA427}"/>
    <dgm:cxn modelId="{057A64D5-9759-4469-B50C-C42027B3F568}" srcId="{235C3B60-26FC-441A-8618-ECABD82F435A}" destId="{331DEBA3-CC1E-4EE8-A0C2-647460E7305A}" srcOrd="0" destOrd="0" parTransId="{9CFF0813-5FF0-46BA-BF64-555506FE365D}" sibTransId="{B3BFD1BA-6C36-47AC-B3BC-C64A34E9466A}"/>
    <dgm:cxn modelId="{D7A713D7-F5C8-487D-8CC7-55682851FB1D}" type="presOf" srcId="{7D6512BB-55EB-4BDD-93DD-02ADA4A829C5}" destId="{1CBFB070-CF53-4A17-8768-207F8D2229B0}" srcOrd="0" destOrd="0" presId="urn:microsoft.com/office/officeart/2005/8/layout/vList2"/>
    <dgm:cxn modelId="{FA6C46E6-8D21-42C7-A8ED-AB814970B6BE}" type="presOf" srcId="{1C899E12-5612-411D-8453-75762C5D1DBF}" destId="{91C5718A-4AE4-4076-924F-FA3A26189301}" srcOrd="0" destOrd="0" presId="urn:microsoft.com/office/officeart/2005/8/layout/vList2"/>
    <dgm:cxn modelId="{74F81CAA-F0E7-4EE4-97FB-41F3F8490988}" srcId="{235C3B60-26FC-441A-8618-ECABD82F435A}" destId="{9C34701C-57A0-4673-8D65-9C6882183BEE}" srcOrd="3" destOrd="0" parTransId="{AE20BEF0-12B1-4C9C-8DC2-97C83330F1D2}" sibTransId="{4FDAB1D1-FEB5-4970-84FD-FA3264799D02}"/>
    <dgm:cxn modelId="{3075BB05-D08B-46A6-AD4D-725433852E69}" srcId="{235C3B60-26FC-441A-8618-ECABD82F435A}" destId="{1C899E12-5612-411D-8453-75762C5D1DBF}" srcOrd="4" destOrd="0" parTransId="{38F8BA96-4806-4BE8-8E6B-BE22E3B2B747}" sibTransId="{1FE8E73B-F7F8-4214-90CE-374F9A97A44E}"/>
    <dgm:cxn modelId="{384283BE-360D-4B8D-8A31-9ACE8B10839F}" type="presOf" srcId="{0E6BA578-DDC6-44DD-BFEB-8CAC075EFFEA}" destId="{F2FDF865-5573-48A5-8D3B-46F32903B4CA}" srcOrd="0" destOrd="0" presId="urn:microsoft.com/office/officeart/2005/8/layout/vList2"/>
    <dgm:cxn modelId="{5032F2A1-90E5-4B28-B8F3-33F3BDCFB137}" type="presOf" srcId="{235C3B60-26FC-441A-8618-ECABD82F435A}" destId="{55C24DDE-4EFF-423A-8A17-D46B1C828D59}" srcOrd="0" destOrd="0" presId="urn:microsoft.com/office/officeart/2005/8/layout/vList2"/>
    <dgm:cxn modelId="{83B19423-C925-4692-9FFB-76AB8DE130EA}" type="presParOf" srcId="{55C24DDE-4EFF-423A-8A17-D46B1C828D59}" destId="{3AE11B7C-EF99-452C-A94B-1F3C002E5355}" srcOrd="0" destOrd="0" presId="urn:microsoft.com/office/officeart/2005/8/layout/vList2"/>
    <dgm:cxn modelId="{B2A6255E-B04F-4B4E-9E07-1D50E4A916C8}" type="presParOf" srcId="{55C24DDE-4EFF-423A-8A17-D46B1C828D59}" destId="{F2B76BE9-BB1F-4689-B925-E7CADC5C9617}" srcOrd="1" destOrd="0" presId="urn:microsoft.com/office/officeart/2005/8/layout/vList2"/>
    <dgm:cxn modelId="{7813451B-9E70-49C8-BE3C-DD81C998E614}" type="presParOf" srcId="{55C24DDE-4EFF-423A-8A17-D46B1C828D59}" destId="{38C5839E-5F5A-4298-A790-D1796EE854CE}" srcOrd="2" destOrd="0" presId="urn:microsoft.com/office/officeart/2005/8/layout/vList2"/>
    <dgm:cxn modelId="{D68681BC-0FBA-4FB3-B858-53F351B66B61}" type="presParOf" srcId="{55C24DDE-4EFF-423A-8A17-D46B1C828D59}" destId="{2D0C51E0-4D54-42D5-8944-193C09C55E58}" srcOrd="3" destOrd="0" presId="urn:microsoft.com/office/officeart/2005/8/layout/vList2"/>
    <dgm:cxn modelId="{5CF1F3D3-9796-4CB9-A778-E7450E866E75}" type="presParOf" srcId="{55C24DDE-4EFF-423A-8A17-D46B1C828D59}" destId="{F45D2284-1DDC-473C-BAAB-D63DB2D1C17E}" srcOrd="4" destOrd="0" presId="urn:microsoft.com/office/officeart/2005/8/layout/vList2"/>
    <dgm:cxn modelId="{0675A6E4-E5B6-4D66-A39B-9DE827E75C74}" type="presParOf" srcId="{55C24DDE-4EFF-423A-8A17-D46B1C828D59}" destId="{5C4984FB-F78A-483B-A9C6-E49C2FEC5E55}" srcOrd="5" destOrd="0" presId="urn:microsoft.com/office/officeart/2005/8/layout/vList2"/>
    <dgm:cxn modelId="{E381F36F-048D-43EE-BCA7-8C21A32D0017}" type="presParOf" srcId="{55C24DDE-4EFF-423A-8A17-D46B1C828D59}" destId="{6BB5D579-7A6C-40AD-ACC1-75BB344E08C2}" srcOrd="6" destOrd="0" presId="urn:microsoft.com/office/officeart/2005/8/layout/vList2"/>
    <dgm:cxn modelId="{560311BB-DDFB-4901-AC99-7C496FCDE3D8}" type="presParOf" srcId="{55C24DDE-4EFF-423A-8A17-D46B1C828D59}" destId="{4E5E73E1-44B3-4591-B5EE-7C0B794ACF31}" srcOrd="7" destOrd="0" presId="urn:microsoft.com/office/officeart/2005/8/layout/vList2"/>
    <dgm:cxn modelId="{5F1DDFB8-A4E0-436A-96F7-76EADD3AB1B0}" type="presParOf" srcId="{55C24DDE-4EFF-423A-8A17-D46B1C828D59}" destId="{91C5718A-4AE4-4076-924F-FA3A26189301}" srcOrd="8" destOrd="0" presId="urn:microsoft.com/office/officeart/2005/8/layout/vList2"/>
    <dgm:cxn modelId="{D19E8207-E79E-44C8-B2AE-519C4106FEDA}" type="presParOf" srcId="{55C24DDE-4EFF-423A-8A17-D46B1C828D59}" destId="{83F93196-EFD4-4AD2-9D22-291A35C3CBBD}" srcOrd="9" destOrd="0" presId="urn:microsoft.com/office/officeart/2005/8/layout/vList2"/>
    <dgm:cxn modelId="{FB9A8225-B795-4685-BD47-B7B085B20D70}" type="presParOf" srcId="{55C24DDE-4EFF-423A-8A17-D46B1C828D59}" destId="{1CBFB070-CF53-4A17-8768-207F8D2229B0}" srcOrd="10" destOrd="0" presId="urn:microsoft.com/office/officeart/2005/8/layout/vList2"/>
    <dgm:cxn modelId="{C2C7E1C2-4715-44AB-BC02-632C7CD3A0A6}" type="presParOf" srcId="{55C24DDE-4EFF-423A-8A17-D46B1C828D59}" destId="{7DCED81D-91CF-4D43-BD65-A9FBCDCE3FE6}" srcOrd="11" destOrd="0" presId="urn:microsoft.com/office/officeart/2005/8/layout/vList2"/>
    <dgm:cxn modelId="{CD3D5592-FAAF-46A4-AA2B-8711144569C5}" type="presParOf" srcId="{55C24DDE-4EFF-423A-8A17-D46B1C828D59}" destId="{F2FDF865-5573-48A5-8D3B-46F32903B4CA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E35BC1-4133-4286-AFCC-31EC881D2F0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3F2B4F9-0E3A-4FCD-8BA3-9874E2A7B71E}">
      <dgm:prSet/>
      <dgm:spPr/>
      <dgm:t>
        <a:bodyPr/>
        <a:lstStyle/>
        <a:p>
          <a:pPr rtl="0"/>
          <a:r>
            <a:rPr lang="ru-RU" b="0" i="0" dirty="0" smtClean="0"/>
            <a:t>МБДОУ г. Иркутска детский сад №76, воспитатель высшей квалификационной категории             Ступина Ирина Николаевна</a:t>
          </a:r>
          <a:endParaRPr lang="ru-RU" dirty="0"/>
        </a:p>
      </dgm:t>
    </dgm:pt>
    <dgm:pt modelId="{88CAE38D-9A93-4F62-85B1-276C8455F86C}" type="parTrans" cxnId="{DE5F6752-190C-4220-933E-6FD4B2B4610F}">
      <dgm:prSet/>
      <dgm:spPr/>
      <dgm:t>
        <a:bodyPr/>
        <a:lstStyle/>
        <a:p>
          <a:endParaRPr lang="ru-RU"/>
        </a:p>
      </dgm:t>
    </dgm:pt>
    <dgm:pt modelId="{D1F13D17-DFD3-4E69-B74C-AB21A86E1D47}" type="sibTrans" cxnId="{DE5F6752-190C-4220-933E-6FD4B2B4610F}">
      <dgm:prSet/>
      <dgm:spPr/>
      <dgm:t>
        <a:bodyPr/>
        <a:lstStyle/>
        <a:p>
          <a:endParaRPr lang="ru-RU"/>
        </a:p>
      </dgm:t>
    </dgm:pt>
    <dgm:pt modelId="{34951BED-5622-4873-A2C1-7C9A7912B33D}" type="pres">
      <dgm:prSet presAssocID="{B4E35BC1-4133-4286-AFCC-31EC881D2F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684D72-EC6C-4BE6-94D9-A289A21066D9}" type="pres">
      <dgm:prSet presAssocID="{03F2B4F9-0E3A-4FCD-8BA3-9874E2A7B71E}" presName="parentText" presStyleLbl="node1" presStyleIdx="0" presStyleCnt="1" custLinFactNeighborX="-131" custLinFactNeighborY="594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A004EE-B856-4635-800D-B5066F43E4E6}" type="presOf" srcId="{03F2B4F9-0E3A-4FCD-8BA3-9874E2A7B71E}" destId="{2F684D72-EC6C-4BE6-94D9-A289A21066D9}" srcOrd="0" destOrd="0" presId="urn:microsoft.com/office/officeart/2005/8/layout/vList2"/>
    <dgm:cxn modelId="{FBAED30F-14F4-46F7-986C-FF7614239AC4}" type="presOf" srcId="{B4E35BC1-4133-4286-AFCC-31EC881D2F0B}" destId="{34951BED-5622-4873-A2C1-7C9A7912B33D}" srcOrd="0" destOrd="0" presId="urn:microsoft.com/office/officeart/2005/8/layout/vList2"/>
    <dgm:cxn modelId="{DE5F6752-190C-4220-933E-6FD4B2B4610F}" srcId="{B4E35BC1-4133-4286-AFCC-31EC881D2F0B}" destId="{03F2B4F9-0E3A-4FCD-8BA3-9874E2A7B71E}" srcOrd="0" destOrd="0" parTransId="{88CAE38D-9A93-4F62-85B1-276C8455F86C}" sibTransId="{D1F13D17-DFD3-4E69-B74C-AB21A86E1D47}"/>
    <dgm:cxn modelId="{64FD2A5D-4A5C-4B7D-B760-F69F38CC9993}" type="presParOf" srcId="{34951BED-5622-4873-A2C1-7C9A7912B33D}" destId="{2F684D72-EC6C-4BE6-94D9-A289A21066D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17D8503-1F82-42EC-BCF1-804A42362D2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7A4BF5B-26D5-4D5C-9D25-7BBA6B260760}">
      <dgm:prSet/>
      <dgm:spPr/>
      <dgm:t>
        <a:bodyPr/>
        <a:lstStyle/>
        <a:p>
          <a:pPr rtl="0"/>
          <a:r>
            <a:rPr lang="ru-RU" b="0" i="0" smtClean="0"/>
            <a:t>3 зона – наш методический центр.</a:t>
          </a:r>
          <a:br>
            <a:rPr lang="ru-RU" b="0" i="0" smtClean="0"/>
          </a:br>
          <a:r>
            <a:rPr lang="ru-RU" b="0" i="0" smtClean="0"/>
            <a:t>Это центр нашей мини - лаборатории. Здесь находятся перспективные планы запланированных опытов, методические рекомендации по проведению опытов, картотека опытов, экспериментов и дидактических игр по блокам, всевозможные алгоритмы познавательной деятельности(алгоритмы воспроизведения информации о последовательности трудовых процессов в уголке природы и в цветнике, алгоритмы воспроизведения познавательной деятельности). </a:t>
          </a:r>
          <a:endParaRPr lang="ru-RU"/>
        </a:p>
      </dgm:t>
    </dgm:pt>
    <dgm:pt modelId="{2832FA6E-AC16-4547-BF59-6F3003C526EC}" type="parTrans" cxnId="{2C7C9C88-86F7-437F-AC50-86A1CD7C7276}">
      <dgm:prSet/>
      <dgm:spPr/>
      <dgm:t>
        <a:bodyPr/>
        <a:lstStyle/>
        <a:p>
          <a:endParaRPr lang="ru-RU"/>
        </a:p>
      </dgm:t>
    </dgm:pt>
    <dgm:pt modelId="{FC5B0F08-C027-4411-88CB-649300FC781D}" type="sibTrans" cxnId="{2C7C9C88-86F7-437F-AC50-86A1CD7C7276}">
      <dgm:prSet/>
      <dgm:spPr/>
      <dgm:t>
        <a:bodyPr/>
        <a:lstStyle/>
        <a:p>
          <a:endParaRPr lang="ru-RU"/>
        </a:p>
      </dgm:t>
    </dgm:pt>
    <dgm:pt modelId="{70200887-8E6D-48B4-93A5-7B792266507D}" type="pres">
      <dgm:prSet presAssocID="{817D8503-1F82-42EC-BCF1-804A42362D2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7C59DA-4FBF-432D-A5B2-4207E1548FB6}" type="pres">
      <dgm:prSet presAssocID="{37A4BF5B-26D5-4D5C-9D25-7BBA6B26076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DE816B-1AA6-4FEC-9E43-40EDF1A99868}" type="presOf" srcId="{37A4BF5B-26D5-4D5C-9D25-7BBA6B260760}" destId="{3F7C59DA-4FBF-432D-A5B2-4207E1548FB6}" srcOrd="0" destOrd="0" presId="urn:microsoft.com/office/officeart/2005/8/layout/vList2"/>
    <dgm:cxn modelId="{2C7C9C88-86F7-437F-AC50-86A1CD7C7276}" srcId="{817D8503-1F82-42EC-BCF1-804A42362D22}" destId="{37A4BF5B-26D5-4D5C-9D25-7BBA6B260760}" srcOrd="0" destOrd="0" parTransId="{2832FA6E-AC16-4547-BF59-6F3003C526EC}" sibTransId="{FC5B0F08-C027-4411-88CB-649300FC781D}"/>
    <dgm:cxn modelId="{95962556-9DAD-4191-8A04-EC2BCF37FAF7}" type="presOf" srcId="{817D8503-1F82-42EC-BCF1-804A42362D22}" destId="{70200887-8E6D-48B4-93A5-7B792266507D}" srcOrd="0" destOrd="0" presId="urn:microsoft.com/office/officeart/2005/8/layout/vList2"/>
    <dgm:cxn modelId="{583AF3EA-49F5-4524-A2B0-D0EAB6DEAE3A}" type="presParOf" srcId="{70200887-8E6D-48B4-93A5-7B792266507D}" destId="{3F7C59DA-4FBF-432D-A5B2-4207E1548F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8B68AC3-6596-469A-B22D-1B229562039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63247D8-4B40-4094-841F-268A073784E9}">
      <dgm:prSet/>
      <dgm:spPr/>
      <dgm:t>
        <a:bodyPr/>
        <a:lstStyle/>
        <a:p>
          <a:pPr rtl="0"/>
          <a:r>
            <a:rPr lang="ru-RU" smtClean="0"/>
            <a:t>4 зона – центр «Хочу всё знать».</a:t>
          </a:r>
          <a:endParaRPr lang="ru-RU"/>
        </a:p>
      </dgm:t>
    </dgm:pt>
    <dgm:pt modelId="{DEF8A34F-40A0-44FF-908D-6E7AC57FA62C}" type="parTrans" cxnId="{8538A670-26F9-49F4-A68C-FC0479394690}">
      <dgm:prSet/>
      <dgm:spPr/>
      <dgm:t>
        <a:bodyPr/>
        <a:lstStyle/>
        <a:p>
          <a:endParaRPr lang="ru-RU"/>
        </a:p>
      </dgm:t>
    </dgm:pt>
    <dgm:pt modelId="{A749E0A2-FA20-4826-91A9-2A80E920EBC3}" type="sibTrans" cxnId="{8538A670-26F9-49F4-A68C-FC0479394690}">
      <dgm:prSet/>
      <dgm:spPr/>
      <dgm:t>
        <a:bodyPr/>
        <a:lstStyle/>
        <a:p>
          <a:endParaRPr lang="ru-RU"/>
        </a:p>
      </dgm:t>
    </dgm:pt>
    <dgm:pt modelId="{59D8AD9A-F0AA-4B67-9A64-1F08BB95FB54}">
      <dgm:prSet/>
      <dgm:spPr/>
      <dgm:t>
        <a:bodyPr/>
        <a:lstStyle/>
        <a:p>
          <a:pPr rtl="0"/>
          <a:r>
            <a:rPr lang="ru-RU" smtClean="0"/>
            <a:t>Стать настоящим учёным непросто, надо много, много знать.</a:t>
          </a:r>
          <a:endParaRPr lang="ru-RU"/>
        </a:p>
      </dgm:t>
    </dgm:pt>
    <dgm:pt modelId="{22625B6B-8E7D-4BEC-BB02-9E95712043E5}" type="parTrans" cxnId="{157BB470-D661-4E0F-B0FC-DE33840E86B1}">
      <dgm:prSet/>
      <dgm:spPr/>
      <dgm:t>
        <a:bodyPr/>
        <a:lstStyle/>
        <a:p>
          <a:endParaRPr lang="ru-RU"/>
        </a:p>
      </dgm:t>
    </dgm:pt>
    <dgm:pt modelId="{D44B4A44-7D47-4090-B53F-797BD71DFA24}" type="sibTrans" cxnId="{157BB470-D661-4E0F-B0FC-DE33840E86B1}">
      <dgm:prSet/>
      <dgm:spPr/>
      <dgm:t>
        <a:bodyPr/>
        <a:lstStyle/>
        <a:p>
          <a:endParaRPr lang="ru-RU"/>
        </a:p>
      </dgm:t>
    </dgm:pt>
    <dgm:pt modelId="{48104CF6-2B6A-4BC9-8989-8CBBDB3B5AA6}">
      <dgm:prSet/>
      <dgm:spPr/>
      <dgm:t>
        <a:bodyPr/>
        <a:lstStyle/>
        <a:p>
          <a:pPr rtl="0"/>
          <a:r>
            <a:rPr lang="ru-RU" smtClean="0"/>
            <a:t>Познавательной литературой интересоваться и посещать центр «Хочу всё знать».В него входят книги, энциклопедии "Все обо всем", атласы,</a:t>
          </a:r>
          <a:endParaRPr lang="ru-RU"/>
        </a:p>
      </dgm:t>
    </dgm:pt>
    <dgm:pt modelId="{EAFBFF47-1BDD-468B-A5C8-D0BE3E9D4C29}" type="parTrans" cxnId="{597BF286-EAC6-4F60-920B-C559757F6C62}">
      <dgm:prSet/>
      <dgm:spPr/>
      <dgm:t>
        <a:bodyPr/>
        <a:lstStyle/>
        <a:p>
          <a:endParaRPr lang="ru-RU"/>
        </a:p>
      </dgm:t>
    </dgm:pt>
    <dgm:pt modelId="{EEE0188E-AA91-4AD0-8459-683A4A13A562}" type="sibTrans" cxnId="{597BF286-EAC6-4F60-920B-C559757F6C62}">
      <dgm:prSet/>
      <dgm:spPr/>
      <dgm:t>
        <a:bodyPr/>
        <a:lstStyle/>
        <a:p>
          <a:endParaRPr lang="ru-RU"/>
        </a:p>
      </dgm:t>
    </dgm:pt>
    <dgm:pt modelId="{18ADB9C5-F00A-4F89-977E-0B43C65147B8}">
      <dgm:prSet/>
      <dgm:spPr/>
      <dgm:t>
        <a:bodyPr/>
        <a:lstStyle/>
        <a:p>
          <a:pPr rtl="0"/>
          <a:r>
            <a:rPr lang="ru-RU" smtClean="0"/>
            <a:t>альбомы - картинки: </a:t>
          </a:r>
          <a:endParaRPr lang="ru-RU"/>
        </a:p>
      </dgm:t>
    </dgm:pt>
    <dgm:pt modelId="{A2D9C4C1-A0C1-4B50-AAC7-A9DAB5E818C8}" type="parTrans" cxnId="{5FA021AE-D344-42A1-A063-194A3C362CCB}">
      <dgm:prSet/>
      <dgm:spPr/>
      <dgm:t>
        <a:bodyPr/>
        <a:lstStyle/>
        <a:p>
          <a:endParaRPr lang="ru-RU"/>
        </a:p>
      </dgm:t>
    </dgm:pt>
    <dgm:pt modelId="{59025EF1-0681-4B8B-B1B2-A3EB84390790}" type="sibTrans" cxnId="{5FA021AE-D344-42A1-A063-194A3C362CCB}">
      <dgm:prSet/>
      <dgm:spPr/>
      <dgm:t>
        <a:bodyPr/>
        <a:lstStyle/>
        <a:p>
          <a:endParaRPr lang="ru-RU"/>
        </a:p>
      </dgm:t>
    </dgm:pt>
    <dgm:pt modelId="{304F0762-91BD-43A6-860A-AEF73E4B8640}" type="pres">
      <dgm:prSet presAssocID="{D8B68AC3-6596-469A-B22D-1B229562039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DA2E67-1B21-48FC-A701-F5FDCE423E71}" type="pres">
      <dgm:prSet presAssocID="{B63247D8-4B40-4094-841F-268A073784E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09F4CD-E3CD-4E78-B112-13C279D71DE9}" type="pres">
      <dgm:prSet presAssocID="{A749E0A2-FA20-4826-91A9-2A80E920EBC3}" presName="spacer" presStyleCnt="0"/>
      <dgm:spPr/>
    </dgm:pt>
    <dgm:pt modelId="{908CE3DA-8D54-4A35-9C5D-127B9E864CEB}" type="pres">
      <dgm:prSet presAssocID="{59D8AD9A-F0AA-4B67-9A64-1F08BB95FB5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6EAFBF-91E5-4994-ADA2-D55BBC6C844E}" type="pres">
      <dgm:prSet presAssocID="{D44B4A44-7D47-4090-B53F-797BD71DFA24}" presName="spacer" presStyleCnt="0"/>
      <dgm:spPr/>
    </dgm:pt>
    <dgm:pt modelId="{05B80BAF-28FE-4BE9-B830-2260234B6DC0}" type="pres">
      <dgm:prSet presAssocID="{48104CF6-2B6A-4BC9-8989-8CBBDB3B5AA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F04FA5-FCDE-467A-A7B9-E0D97DCF2177}" type="pres">
      <dgm:prSet presAssocID="{EEE0188E-AA91-4AD0-8459-683A4A13A562}" presName="spacer" presStyleCnt="0"/>
      <dgm:spPr/>
    </dgm:pt>
    <dgm:pt modelId="{F202DA2F-750A-4B5A-948A-910C1DFDC74E}" type="pres">
      <dgm:prSet presAssocID="{18ADB9C5-F00A-4F89-977E-0B43C65147B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BE89B3-B621-440B-8764-2A9578B108F5}" type="presOf" srcId="{59D8AD9A-F0AA-4B67-9A64-1F08BB95FB54}" destId="{908CE3DA-8D54-4A35-9C5D-127B9E864CEB}" srcOrd="0" destOrd="0" presId="urn:microsoft.com/office/officeart/2005/8/layout/vList2"/>
    <dgm:cxn modelId="{8538A670-26F9-49F4-A68C-FC0479394690}" srcId="{D8B68AC3-6596-469A-B22D-1B229562039B}" destId="{B63247D8-4B40-4094-841F-268A073784E9}" srcOrd="0" destOrd="0" parTransId="{DEF8A34F-40A0-44FF-908D-6E7AC57FA62C}" sibTransId="{A749E0A2-FA20-4826-91A9-2A80E920EBC3}"/>
    <dgm:cxn modelId="{7C1D8018-CB5C-4514-91DC-85EFBD21DB91}" type="presOf" srcId="{18ADB9C5-F00A-4F89-977E-0B43C65147B8}" destId="{F202DA2F-750A-4B5A-948A-910C1DFDC74E}" srcOrd="0" destOrd="0" presId="urn:microsoft.com/office/officeart/2005/8/layout/vList2"/>
    <dgm:cxn modelId="{597BF286-EAC6-4F60-920B-C559757F6C62}" srcId="{D8B68AC3-6596-469A-B22D-1B229562039B}" destId="{48104CF6-2B6A-4BC9-8989-8CBBDB3B5AA6}" srcOrd="2" destOrd="0" parTransId="{EAFBFF47-1BDD-468B-A5C8-D0BE3E9D4C29}" sibTransId="{EEE0188E-AA91-4AD0-8459-683A4A13A562}"/>
    <dgm:cxn modelId="{157BB470-D661-4E0F-B0FC-DE33840E86B1}" srcId="{D8B68AC3-6596-469A-B22D-1B229562039B}" destId="{59D8AD9A-F0AA-4B67-9A64-1F08BB95FB54}" srcOrd="1" destOrd="0" parTransId="{22625B6B-8E7D-4BEC-BB02-9E95712043E5}" sibTransId="{D44B4A44-7D47-4090-B53F-797BD71DFA24}"/>
    <dgm:cxn modelId="{B7EA505E-1D0D-465C-8FA9-E4C0BD3F21F6}" type="presOf" srcId="{48104CF6-2B6A-4BC9-8989-8CBBDB3B5AA6}" destId="{05B80BAF-28FE-4BE9-B830-2260234B6DC0}" srcOrd="0" destOrd="0" presId="urn:microsoft.com/office/officeart/2005/8/layout/vList2"/>
    <dgm:cxn modelId="{AD53B142-A530-415D-BEC0-EA430AF65CF8}" type="presOf" srcId="{D8B68AC3-6596-469A-B22D-1B229562039B}" destId="{304F0762-91BD-43A6-860A-AEF73E4B8640}" srcOrd="0" destOrd="0" presId="urn:microsoft.com/office/officeart/2005/8/layout/vList2"/>
    <dgm:cxn modelId="{5FA021AE-D344-42A1-A063-194A3C362CCB}" srcId="{D8B68AC3-6596-469A-B22D-1B229562039B}" destId="{18ADB9C5-F00A-4F89-977E-0B43C65147B8}" srcOrd="3" destOrd="0" parTransId="{A2D9C4C1-A0C1-4B50-AAC7-A9DAB5E818C8}" sibTransId="{59025EF1-0681-4B8B-B1B2-A3EB84390790}"/>
    <dgm:cxn modelId="{BD6A25C0-CD9B-44D0-921B-80BCAE2923C2}" type="presOf" srcId="{B63247D8-4B40-4094-841F-268A073784E9}" destId="{76DA2E67-1B21-48FC-A701-F5FDCE423E71}" srcOrd="0" destOrd="0" presId="urn:microsoft.com/office/officeart/2005/8/layout/vList2"/>
    <dgm:cxn modelId="{839E4D72-19C2-4356-8708-C38E970ADFB2}" type="presParOf" srcId="{304F0762-91BD-43A6-860A-AEF73E4B8640}" destId="{76DA2E67-1B21-48FC-A701-F5FDCE423E71}" srcOrd="0" destOrd="0" presId="urn:microsoft.com/office/officeart/2005/8/layout/vList2"/>
    <dgm:cxn modelId="{A27EE585-7336-4F1D-AE2A-8D44ED9CB34B}" type="presParOf" srcId="{304F0762-91BD-43A6-860A-AEF73E4B8640}" destId="{9D09F4CD-E3CD-4E78-B112-13C279D71DE9}" srcOrd="1" destOrd="0" presId="urn:microsoft.com/office/officeart/2005/8/layout/vList2"/>
    <dgm:cxn modelId="{172D3A3C-D33B-4306-8677-7CB5CC97453A}" type="presParOf" srcId="{304F0762-91BD-43A6-860A-AEF73E4B8640}" destId="{908CE3DA-8D54-4A35-9C5D-127B9E864CEB}" srcOrd="2" destOrd="0" presId="urn:microsoft.com/office/officeart/2005/8/layout/vList2"/>
    <dgm:cxn modelId="{C89BF681-23F0-4C36-8548-7AF975CC32F3}" type="presParOf" srcId="{304F0762-91BD-43A6-860A-AEF73E4B8640}" destId="{B36EAFBF-91E5-4994-ADA2-D55BBC6C844E}" srcOrd="3" destOrd="0" presId="urn:microsoft.com/office/officeart/2005/8/layout/vList2"/>
    <dgm:cxn modelId="{B5845F72-FCC7-487F-9063-E0A969E37A71}" type="presParOf" srcId="{304F0762-91BD-43A6-860A-AEF73E4B8640}" destId="{05B80BAF-28FE-4BE9-B830-2260234B6DC0}" srcOrd="4" destOrd="0" presId="urn:microsoft.com/office/officeart/2005/8/layout/vList2"/>
    <dgm:cxn modelId="{BA7A98BB-4058-4EE1-9DED-A6C3669FF43E}" type="presParOf" srcId="{304F0762-91BD-43A6-860A-AEF73E4B8640}" destId="{FBF04FA5-FCDE-467A-A7B9-E0D97DCF2177}" srcOrd="5" destOrd="0" presId="urn:microsoft.com/office/officeart/2005/8/layout/vList2"/>
    <dgm:cxn modelId="{A78DD383-9044-43E9-8854-587D2971D5C5}" type="presParOf" srcId="{304F0762-91BD-43A6-860A-AEF73E4B8640}" destId="{F202DA2F-750A-4B5A-948A-910C1DFDC74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FF740E8-3DBC-42EB-997B-6CC428EF67F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BDBCA5E-51F8-452B-A9F6-D8CE85DD02C7}">
      <dgm:prSet/>
      <dgm:spPr/>
      <dgm:t>
        <a:bodyPr/>
        <a:lstStyle/>
        <a:p>
          <a:pPr rtl="0"/>
          <a:r>
            <a:rPr lang="ru-RU" smtClean="0"/>
            <a:t>5 зона – мини - музей «Чудесная кладовая».</a:t>
          </a:r>
          <a:endParaRPr lang="ru-RU"/>
        </a:p>
      </dgm:t>
    </dgm:pt>
    <dgm:pt modelId="{EEB9FE10-FF45-4CEC-8B4B-DA32F826F1CB}" type="parTrans" cxnId="{2AD67623-8A0F-48BA-82AF-9299FC47B20A}">
      <dgm:prSet/>
      <dgm:spPr/>
      <dgm:t>
        <a:bodyPr/>
        <a:lstStyle/>
        <a:p>
          <a:endParaRPr lang="ru-RU"/>
        </a:p>
      </dgm:t>
    </dgm:pt>
    <dgm:pt modelId="{F5759943-0560-46B1-A69A-BDFF1A8CD531}" type="sibTrans" cxnId="{2AD67623-8A0F-48BA-82AF-9299FC47B20A}">
      <dgm:prSet/>
      <dgm:spPr/>
      <dgm:t>
        <a:bodyPr/>
        <a:lstStyle/>
        <a:p>
          <a:endParaRPr lang="ru-RU"/>
        </a:p>
      </dgm:t>
    </dgm:pt>
    <dgm:pt modelId="{B4B52E4D-6AA4-4E5F-B7B6-D28F12EA739F}">
      <dgm:prSet/>
      <dgm:spPr/>
      <dgm:t>
        <a:bodyPr/>
        <a:lstStyle/>
        <a:p>
          <a:pPr rtl="0"/>
          <a:r>
            <a:rPr lang="ru-RU" smtClean="0"/>
            <a:t>Один из элементов нашей опытно – экспериментальной среды – мини- музей, в котором расположен уголок самостоятельной деятельности, где находятся работы воспитателей, детей и родителей</a:t>
          </a:r>
          <a:endParaRPr lang="ru-RU"/>
        </a:p>
      </dgm:t>
    </dgm:pt>
    <dgm:pt modelId="{6C63769A-2AE6-4752-9749-8D18FA8BE584}" type="parTrans" cxnId="{B57ED02A-1050-4E0B-85BA-8A3C56C85B17}">
      <dgm:prSet/>
      <dgm:spPr/>
      <dgm:t>
        <a:bodyPr/>
        <a:lstStyle/>
        <a:p>
          <a:endParaRPr lang="ru-RU"/>
        </a:p>
      </dgm:t>
    </dgm:pt>
    <dgm:pt modelId="{E0668927-0C97-4F3C-B159-84640D9B4B28}" type="sibTrans" cxnId="{B57ED02A-1050-4E0B-85BA-8A3C56C85B17}">
      <dgm:prSet/>
      <dgm:spPr/>
      <dgm:t>
        <a:bodyPr/>
        <a:lstStyle/>
        <a:p>
          <a:endParaRPr lang="ru-RU"/>
        </a:p>
      </dgm:t>
    </dgm:pt>
    <dgm:pt modelId="{854C09A4-0A8B-409A-89EB-3DB44FF9BD39}" type="pres">
      <dgm:prSet presAssocID="{CFF740E8-3DBC-42EB-997B-6CC428EF67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74F30A-1861-4055-8F1C-CD832DC4C0F6}" type="pres">
      <dgm:prSet presAssocID="{6BDBCA5E-51F8-452B-A9F6-D8CE85DD02C7}" presName="parentText" presStyleLbl="node1" presStyleIdx="0" presStyleCnt="2" custLinFactNeighborX="421" custLinFactNeighborY="2908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113A0E-ABF8-42ED-83EA-4F15AB46C119}" type="pres">
      <dgm:prSet presAssocID="{F5759943-0560-46B1-A69A-BDFF1A8CD531}" presName="spacer" presStyleCnt="0"/>
      <dgm:spPr/>
    </dgm:pt>
    <dgm:pt modelId="{C8A26938-6F8D-4686-8F86-9DE9FF6616BB}" type="pres">
      <dgm:prSet presAssocID="{B4B52E4D-6AA4-4E5F-B7B6-D28F12EA739F}" presName="parentText" presStyleLbl="node1" presStyleIdx="1" presStyleCnt="2" custLinFactY="7662" custLinFactNeighborX="77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F52735-6AA5-489C-A984-62D8E5C06647}" type="presOf" srcId="{B4B52E4D-6AA4-4E5F-B7B6-D28F12EA739F}" destId="{C8A26938-6F8D-4686-8F86-9DE9FF6616BB}" srcOrd="0" destOrd="0" presId="urn:microsoft.com/office/officeart/2005/8/layout/vList2"/>
    <dgm:cxn modelId="{D09E3D6B-AD05-41CF-8F16-5CE5F420BF01}" type="presOf" srcId="{CFF740E8-3DBC-42EB-997B-6CC428EF67F0}" destId="{854C09A4-0A8B-409A-89EB-3DB44FF9BD39}" srcOrd="0" destOrd="0" presId="urn:microsoft.com/office/officeart/2005/8/layout/vList2"/>
    <dgm:cxn modelId="{8B941952-3309-4399-9847-2B61CDDD8CF7}" type="presOf" srcId="{6BDBCA5E-51F8-452B-A9F6-D8CE85DD02C7}" destId="{0874F30A-1861-4055-8F1C-CD832DC4C0F6}" srcOrd="0" destOrd="0" presId="urn:microsoft.com/office/officeart/2005/8/layout/vList2"/>
    <dgm:cxn modelId="{2AD67623-8A0F-48BA-82AF-9299FC47B20A}" srcId="{CFF740E8-3DBC-42EB-997B-6CC428EF67F0}" destId="{6BDBCA5E-51F8-452B-A9F6-D8CE85DD02C7}" srcOrd="0" destOrd="0" parTransId="{EEB9FE10-FF45-4CEC-8B4B-DA32F826F1CB}" sibTransId="{F5759943-0560-46B1-A69A-BDFF1A8CD531}"/>
    <dgm:cxn modelId="{B57ED02A-1050-4E0B-85BA-8A3C56C85B17}" srcId="{CFF740E8-3DBC-42EB-997B-6CC428EF67F0}" destId="{B4B52E4D-6AA4-4E5F-B7B6-D28F12EA739F}" srcOrd="1" destOrd="0" parTransId="{6C63769A-2AE6-4752-9749-8D18FA8BE584}" sibTransId="{E0668927-0C97-4F3C-B159-84640D9B4B28}"/>
    <dgm:cxn modelId="{09231B52-B752-43D0-84CA-CFC30BF02D99}" type="presParOf" srcId="{854C09A4-0A8B-409A-89EB-3DB44FF9BD39}" destId="{0874F30A-1861-4055-8F1C-CD832DC4C0F6}" srcOrd="0" destOrd="0" presId="urn:microsoft.com/office/officeart/2005/8/layout/vList2"/>
    <dgm:cxn modelId="{3096D7A5-2F59-4DF9-A016-F3CFD125F365}" type="presParOf" srcId="{854C09A4-0A8B-409A-89EB-3DB44FF9BD39}" destId="{A4113A0E-ABF8-42ED-83EA-4F15AB46C119}" srcOrd="1" destOrd="0" presId="urn:microsoft.com/office/officeart/2005/8/layout/vList2"/>
    <dgm:cxn modelId="{7B6C8368-3193-4F44-A649-E5F4B96E60A1}" type="presParOf" srcId="{854C09A4-0A8B-409A-89EB-3DB44FF9BD39}" destId="{C8A26938-6F8D-4686-8F86-9DE9FF6616B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FF1890C-3138-42DD-96FC-C4E8A3CCBB4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7C3017-F4A9-4144-8D2C-0541E4128E11}">
      <dgm:prSet/>
      <dgm:spPr/>
      <dgm:t>
        <a:bodyPr/>
        <a:lstStyle/>
        <a:p>
          <a:pPr rtl="0"/>
          <a:r>
            <a:rPr lang="ru-RU" b="0" i="0" dirty="0" smtClean="0"/>
            <a:t>6 зона -  наша игротека.</a:t>
          </a:r>
          <a:br>
            <a:rPr lang="ru-RU" b="0" i="0" dirty="0" smtClean="0"/>
          </a:br>
          <a:r>
            <a:rPr lang="ru-RU" b="0" i="0" dirty="0" smtClean="0"/>
            <a:t>В игротеке находятся экологические игры, лото, </a:t>
          </a:r>
          <a:r>
            <a:rPr lang="ru-RU" b="0" i="0" dirty="0" err="1" smtClean="0"/>
            <a:t>пазлы</a:t>
          </a:r>
          <a:r>
            <a:rPr lang="ru-RU" b="0" i="0" dirty="0" smtClean="0"/>
            <a:t>. Имеются игры по валеологии. Создана картотека игр:</a:t>
          </a:r>
          <a:br>
            <a:rPr lang="ru-RU" b="0" i="0" dirty="0" smtClean="0"/>
          </a:br>
          <a:r>
            <a:rPr lang="ru-RU" b="0" i="0" dirty="0" smtClean="0"/>
            <a:t>-"Кто где живет?"</a:t>
          </a:r>
          <a:br>
            <a:rPr lang="ru-RU" b="0" i="0" dirty="0" smtClean="0"/>
          </a:br>
          <a:r>
            <a:rPr lang="ru-RU" b="0" i="0" dirty="0" smtClean="0"/>
            <a:t>-"О животных"</a:t>
          </a:r>
          <a:br>
            <a:rPr lang="ru-RU" b="0" i="0" dirty="0" smtClean="0"/>
          </a:br>
          <a:r>
            <a:rPr lang="ru-RU" b="0" i="0" dirty="0" smtClean="0"/>
            <a:t>-" О растениях"</a:t>
          </a:r>
          <a:br>
            <a:rPr lang="ru-RU" b="0" i="0" dirty="0" smtClean="0"/>
          </a:br>
          <a:r>
            <a:rPr lang="ru-RU" b="0" i="0" dirty="0" smtClean="0"/>
            <a:t>-"Хочу все знать!"</a:t>
          </a:r>
          <a:br>
            <a:rPr lang="ru-RU" b="0" i="0" dirty="0" smtClean="0"/>
          </a:br>
          <a:r>
            <a:rPr lang="ru-RU" b="0" i="0" dirty="0" smtClean="0"/>
            <a:t>-"Ассоциации"</a:t>
          </a:r>
          <a:br>
            <a:rPr lang="ru-RU" b="0" i="0" dirty="0" smtClean="0"/>
          </a:br>
          <a:r>
            <a:rPr lang="ru-RU" b="0" i="0" dirty="0" smtClean="0"/>
            <a:t>-"Зоологическое лото"</a:t>
          </a:r>
          <a:br>
            <a:rPr lang="ru-RU" b="0" i="0" dirty="0" smtClean="0"/>
          </a:br>
          <a:r>
            <a:rPr lang="ru-RU" b="0" i="0" dirty="0" smtClean="0"/>
            <a:t>-Домино "на море, на суше"</a:t>
          </a:r>
          <a:br>
            <a:rPr lang="ru-RU" b="0" i="0" dirty="0" smtClean="0"/>
          </a:br>
          <a:r>
            <a:rPr lang="ru-RU" b="0" i="0" dirty="0" smtClean="0"/>
            <a:t>-"Большие и маленькие"</a:t>
          </a:r>
          <a:br>
            <a:rPr lang="ru-RU" b="0" i="0" dirty="0" smtClean="0"/>
          </a:br>
          <a:r>
            <a:rPr lang="ru-RU" b="0" i="0" dirty="0" smtClean="0"/>
            <a:t>-"Кто чем питается"</a:t>
          </a:r>
          <a:br>
            <a:rPr lang="ru-RU" b="0" i="0" dirty="0" smtClean="0"/>
          </a:br>
          <a:r>
            <a:rPr lang="ru-RU" b="0" i="0" dirty="0" smtClean="0"/>
            <a:t>-"Как растет живое"</a:t>
          </a:r>
          <a:br>
            <a:rPr lang="ru-RU" b="0" i="0" dirty="0" smtClean="0"/>
          </a:br>
          <a:r>
            <a:rPr lang="ru-RU" b="0" i="0" dirty="0" smtClean="0"/>
            <a:t>-"Кто как появился"</a:t>
          </a:r>
          <a:br>
            <a:rPr lang="ru-RU" b="0" i="0" dirty="0" smtClean="0"/>
          </a:br>
          <a:r>
            <a:rPr lang="ru-RU" b="0" i="0" dirty="0" smtClean="0"/>
            <a:t>-"Что из чего сделано"</a:t>
          </a:r>
          <a:br>
            <a:rPr lang="ru-RU" b="0" i="0" dirty="0" smtClean="0"/>
          </a:br>
          <a:r>
            <a:rPr lang="ru-RU" b="0" i="0" dirty="0" smtClean="0"/>
            <a:t>-"Времена года"</a:t>
          </a:r>
          <a:br>
            <a:rPr lang="ru-RU" b="0" i="0" dirty="0" smtClean="0"/>
          </a:br>
          <a:r>
            <a:rPr lang="ru-RU" b="0" i="0" dirty="0" smtClean="0"/>
            <a:t>-"Развиваем наблюдательность"</a:t>
          </a:r>
          <a:br>
            <a:rPr lang="ru-RU" b="0" i="0" dirty="0" smtClean="0"/>
          </a:br>
          <a:r>
            <a:rPr lang="ru-RU" b="0" i="0" dirty="0" smtClean="0"/>
            <a:t>В играх дети закрепляют те знания, которые получают опытническим путём. </a:t>
          </a:r>
          <a:endParaRPr lang="ru-RU" dirty="0"/>
        </a:p>
      </dgm:t>
    </dgm:pt>
    <dgm:pt modelId="{707D101F-746A-42AF-801C-A50E6613051E}" type="parTrans" cxnId="{87090FC8-6E25-4B1C-ADD0-B94E4B8987CF}">
      <dgm:prSet/>
      <dgm:spPr/>
      <dgm:t>
        <a:bodyPr/>
        <a:lstStyle/>
        <a:p>
          <a:endParaRPr lang="ru-RU"/>
        </a:p>
      </dgm:t>
    </dgm:pt>
    <dgm:pt modelId="{F1BA580E-A883-436F-8F78-3260E8703C7C}" type="sibTrans" cxnId="{87090FC8-6E25-4B1C-ADD0-B94E4B8987CF}">
      <dgm:prSet/>
      <dgm:spPr/>
      <dgm:t>
        <a:bodyPr/>
        <a:lstStyle/>
        <a:p>
          <a:endParaRPr lang="ru-RU"/>
        </a:p>
      </dgm:t>
    </dgm:pt>
    <dgm:pt modelId="{55D6A8FB-0148-4C1B-8D6E-7EFD7DA3D945}" type="pres">
      <dgm:prSet presAssocID="{DFF1890C-3138-42DD-96FC-C4E8A3CCBB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E12D80-3D12-4E0D-AA28-7681B9FB694F}" type="pres">
      <dgm:prSet presAssocID="{2C7C3017-F4A9-4144-8D2C-0541E4128E1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090FC8-6E25-4B1C-ADD0-B94E4B8987CF}" srcId="{DFF1890C-3138-42DD-96FC-C4E8A3CCBB4A}" destId="{2C7C3017-F4A9-4144-8D2C-0541E4128E11}" srcOrd="0" destOrd="0" parTransId="{707D101F-746A-42AF-801C-A50E6613051E}" sibTransId="{F1BA580E-A883-436F-8F78-3260E8703C7C}"/>
    <dgm:cxn modelId="{AD954667-94AE-48F8-9A3B-0DF7E71166BF}" type="presOf" srcId="{DFF1890C-3138-42DD-96FC-C4E8A3CCBB4A}" destId="{55D6A8FB-0148-4C1B-8D6E-7EFD7DA3D945}" srcOrd="0" destOrd="0" presId="urn:microsoft.com/office/officeart/2005/8/layout/vList2"/>
    <dgm:cxn modelId="{B23BB2B5-74DC-41D8-BB7F-B317D77A685E}" type="presOf" srcId="{2C7C3017-F4A9-4144-8D2C-0541E4128E11}" destId="{01E12D80-3D12-4E0D-AA28-7681B9FB694F}" srcOrd="0" destOrd="0" presId="urn:microsoft.com/office/officeart/2005/8/layout/vList2"/>
    <dgm:cxn modelId="{6C63080F-13B5-4E0F-919A-4612F05739D7}" type="presParOf" srcId="{55D6A8FB-0148-4C1B-8D6E-7EFD7DA3D945}" destId="{01E12D80-3D12-4E0D-AA28-7681B9FB69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12CA4D7-61DC-41F8-90D8-EE581AC0510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5FCAD21-4183-4F11-9A60-3AA7FD893005}">
      <dgm:prSet/>
      <dgm:spPr/>
      <dgm:t>
        <a:bodyPr/>
        <a:lstStyle/>
        <a:p>
          <a:pPr rtl="0"/>
          <a:r>
            <a:rPr lang="ru-RU" smtClean="0"/>
            <a:t>7 зона - «Огород на окне».</a:t>
          </a:r>
          <a:endParaRPr lang="ru-RU"/>
        </a:p>
      </dgm:t>
    </dgm:pt>
    <dgm:pt modelId="{B128D9FF-6757-4E44-9C65-02D9C9CA8CF9}" type="parTrans" cxnId="{BF8B93A0-69EB-4243-BE11-8F0136A32D38}">
      <dgm:prSet/>
      <dgm:spPr/>
      <dgm:t>
        <a:bodyPr/>
        <a:lstStyle/>
        <a:p>
          <a:endParaRPr lang="ru-RU"/>
        </a:p>
      </dgm:t>
    </dgm:pt>
    <dgm:pt modelId="{D36ADF30-DDA8-46F6-8D7D-7B2BFD8EC18E}" type="sibTrans" cxnId="{BF8B93A0-69EB-4243-BE11-8F0136A32D38}">
      <dgm:prSet/>
      <dgm:spPr/>
      <dgm:t>
        <a:bodyPr/>
        <a:lstStyle/>
        <a:p>
          <a:endParaRPr lang="ru-RU"/>
        </a:p>
      </dgm:t>
    </dgm:pt>
    <dgm:pt modelId="{FE774D00-C87F-42F6-B0E2-8F1CD2AAB840}">
      <dgm:prSet/>
      <dgm:spPr/>
      <dgm:t>
        <a:bodyPr/>
        <a:lstStyle/>
        <a:p>
          <a:pPr rtl="0"/>
          <a:r>
            <a:rPr lang="ru-RU" smtClean="0"/>
            <a:t>На окне весной обустраивается огород. Посадки: овес, лук, салат, фасоль, петуния, бархатцы, перец сладкий, помидор. Огород оформлен по сюжету сказки "Репка", а также на окне есть прудик с камешками, ракушками и растениями, где плавают уточки и лягушки. С детьми сделали бабочек, ласточек, тучки и солнышко и украсили ими окно! Огород позволяет организовать длительные наблюдения за процессом роста растений, условиями роста растений</a:t>
          </a:r>
          <a:endParaRPr lang="ru-RU"/>
        </a:p>
      </dgm:t>
    </dgm:pt>
    <dgm:pt modelId="{AD15CF7E-9776-4BDB-BA94-093B5399D725}" type="parTrans" cxnId="{1BFB7987-D100-4783-AD73-A1FC995D6065}">
      <dgm:prSet/>
      <dgm:spPr/>
      <dgm:t>
        <a:bodyPr/>
        <a:lstStyle/>
        <a:p>
          <a:endParaRPr lang="ru-RU"/>
        </a:p>
      </dgm:t>
    </dgm:pt>
    <dgm:pt modelId="{255ED232-73C2-4F90-8648-C2D3E19CE971}" type="sibTrans" cxnId="{1BFB7987-D100-4783-AD73-A1FC995D6065}">
      <dgm:prSet/>
      <dgm:spPr/>
      <dgm:t>
        <a:bodyPr/>
        <a:lstStyle/>
        <a:p>
          <a:endParaRPr lang="ru-RU"/>
        </a:p>
      </dgm:t>
    </dgm:pt>
    <dgm:pt modelId="{0D7BDDE9-0984-4114-8DF0-3D087231DAF4}" type="pres">
      <dgm:prSet presAssocID="{E12CA4D7-61DC-41F8-90D8-EE581AC0510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D438DF-20D9-49A7-9376-DD4DE8C95A45}" type="pres">
      <dgm:prSet presAssocID="{25FCAD21-4183-4F11-9A60-3AA7FD89300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1AA9C8-DB32-40C8-9823-1BAE63283FA2}" type="pres">
      <dgm:prSet presAssocID="{D36ADF30-DDA8-46F6-8D7D-7B2BFD8EC18E}" presName="spacer" presStyleCnt="0"/>
      <dgm:spPr/>
    </dgm:pt>
    <dgm:pt modelId="{7F15F1FB-230F-4995-9F4C-C094BC1C2E1E}" type="pres">
      <dgm:prSet presAssocID="{FE774D00-C87F-42F6-B0E2-8F1CD2AAB84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FB7987-D100-4783-AD73-A1FC995D6065}" srcId="{E12CA4D7-61DC-41F8-90D8-EE581AC05103}" destId="{FE774D00-C87F-42F6-B0E2-8F1CD2AAB840}" srcOrd="1" destOrd="0" parTransId="{AD15CF7E-9776-4BDB-BA94-093B5399D725}" sibTransId="{255ED232-73C2-4F90-8648-C2D3E19CE971}"/>
    <dgm:cxn modelId="{32E262F0-B43C-485F-BA2C-0771B3A7662E}" type="presOf" srcId="{E12CA4D7-61DC-41F8-90D8-EE581AC05103}" destId="{0D7BDDE9-0984-4114-8DF0-3D087231DAF4}" srcOrd="0" destOrd="0" presId="urn:microsoft.com/office/officeart/2005/8/layout/vList2"/>
    <dgm:cxn modelId="{A2010457-10FA-4CBD-851B-E740FC43C8C2}" type="presOf" srcId="{25FCAD21-4183-4F11-9A60-3AA7FD893005}" destId="{6AD438DF-20D9-49A7-9376-DD4DE8C95A45}" srcOrd="0" destOrd="0" presId="urn:microsoft.com/office/officeart/2005/8/layout/vList2"/>
    <dgm:cxn modelId="{0AA15AF0-63B5-43BE-811A-939117A9ED5C}" type="presOf" srcId="{FE774D00-C87F-42F6-B0E2-8F1CD2AAB840}" destId="{7F15F1FB-230F-4995-9F4C-C094BC1C2E1E}" srcOrd="0" destOrd="0" presId="urn:microsoft.com/office/officeart/2005/8/layout/vList2"/>
    <dgm:cxn modelId="{BF8B93A0-69EB-4243-BE11-8F0136A32D38}" srcId="{E12CA4D7-61DC-41F8-90D8-EE581AC05103}" destId="{25FCAD21-4183-4F11-9A60-3AA7FD893005}" srcOrd="0" destOrd="0" parTransId="{B128D9FF-6757-4E44-9C65-02D9C9CA8CF9}" sibTransId="{D36ADF30-DDA8-46F6-8D7D-7B2BFD8EC18E}"/>
    <dgm:cxn modelId="{6CEAB7D2-AF7C-414B-90C4-D6D274D62B13}" type="presParOf" srcId="{0D7BDDE9-0984-4114-8DF0-3D087231DAF4}" destId="{6AD438DF-20D9-49A7-9376-DD4DE8C95A45}" srcOrd="0" destOrd="0" presId="urn:microsoft.com/office/officeart/2005/8/layout/vList2"/>
    <dgm:cxn modelId="{DBF8D753-D4D1-4241-9567-BD39AFCFAB5C}" type="presParOf" srcId="{0D7BDDE9-0984-4114-8DF0-3D087231DAF4}" destId="{331AA9C8-DB32-40C8-9823-1BAE63283FA2}" srcOrd="1" destOrd="0" presId="urn:microsoft.com/office/officeart/2005/8/layout/vList2"/>
    <dgm:cxn modelId="{46529AB4-8759-4F48-83B6-90F3BE76D54E}" type="presParOf" srcId="{0D7BDDE9-0984-4114-8DF0-3D087231DAF4}" destId="{7F15F1FB-230F-4995-9F4C-C094BC1C2E1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FD31712E-FF05-479A-B08E-16B5576D531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21B3FB9-59E9-42F1-AC0A-898B9477344A}">
      <dgm:prSet/>
      <dgm:spPr/>
      <dgm:t>
        <a:bodyPr/>
        <a:lstStyle/>
        <a:p>
          <a:pPr rtl="0"/>
          <a:r>
            <a:rPr lang="ru-RU" b="0" i="0" dirty="0" smtClean="0"/>
            <a:t>Таким образом, грамотное сочетание материалов и оборудования в уголке экспериментирования способствуют овладению детьми средствами познавательного опыта. Поощряя детскую любознательность, утоляя жажду познания маленьких «почемучек» и направляя их активную деятельность, мы способствуем развитию детских способностей в процессе экспериментирования. Если ребенок – исследователь найдет поддержку у педагогов и родителей, из него вырастет исследователь – взрослый, умный, наблюдательный, умеющий самостоятельно делать выводы и логически мыслить взрослый, который всю жизнь будет находить в окружающем мире что- </a:t>
          </a:r>
          <a:r>
            <a:rPr lang="ru-RU" b="0" i="0" dirty="0" err="1" smtClean="0"/>
            <a:t>нибудь</a:t>
          </a:r>
          <a:r>
            <a:rPr lang="ru-RU" b="0" i="0" dirty="0" smtClean="0"/>
            <a:t> интересное и необычное, который умеет удивляться и радоваться всему, что видит вокруг. </a:t>
          </a:r>
          <a:endParaRPr lang="ru-RU" dirty="0"/>
        </a:p>
      </dgm:t>
    </dgm:pt>
    <dgm:pt modelId="{B7EEE9FF-EE62-482A-A481-FEFAC4244ECB}" type="parTrans" cxnId="{E4DD877E-E9DA-4569-856C-14A414EB29F1}">
      <dgm:prSet/>
      <dgm:spPr/>
      <dgm:t>
        <a:bodyPr/>
        <a:lstStyle/>
        <a:p>
          <a:endParaRPr lang="ru-RU"/>
        </a:p>
      </dgm:t>
    </dgm:pt>
    <dgm:pt modelId="{662BCD7F-5966-4823-9F7A-34DEB455BF59}" type="sibTrans" cxnId="{E4DD877E-E9DA-4569-856C-14A414EB29F1}">
      <dgm:prSet/>
      <dgm:spPr/>
      <dgm:t>
        <a:bodyPr/>
        <a:lstStyle/>
        <a:p>
          <a:endParaRPr lang="ru-RU"/>
        </a:p>
      </dgm:t>
    </dgm:pt>
    <dgm:pt modelId="{5BC99521-AE4E-41F1-8B3B-46FF25BE639C}" type="pres">
      <dgm:prSet presAssocID="{FD31712E-FF05-479A-B08E-16B5576D53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3CE32B-9F54-417E-8F0B-FD87BD739428}" type="pres">
      <dgm:prSet presAssocID="{921B3FB9-59E9-42F1-AC0A-898B9477344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AF3DAD-3FBE-4491-963B-EC79E1BB1B54}" type="presOf" srcId="{921B3FB9-59E9-42F1-AC0A-898B9477344A}" destId="{2F3CE32B-9F54-417E-8F0B-FD87BD739428}" srcOrd="0" destOrd="0" presId="urn:microsoft.com/office/officeart/2005/8/layout/vList2"/>
    <dgm:cxn modelId="{25431DC8-4ACD-42F9-BCA9-37AC09BDB8A9}" type="presOf" srcId="{FD31712E-FF05-479A-B08E-16B5576D5311}" destId="{5BC99521-AE4E-41F1-8B3B-46FF25BE639C}" srcOrd="0" destOrd="0" presId="urn:microsoft.com/office/officeart/2005/8/layout/vList2"/>
    <dgm:cxn modelId="{E4DD877E-E9DA-4569-856C-14A414EB29F1}" srcId="{FD31712E-FF05-479A-B08E-16B5576D5311}" destId="{921B3FB9-59E9-42F1-AC0A-898B9477344A}" srcOrd="0" destOrd="0" parTransId="{B7EEE9FF-EE62-482A-A481-FEFAC4244ECB}" sibTransId="{662BCD7F-5966-4823-9F7A-34DEB455BF59}"/>
    <dgm:cxn modelId="{BBF6B8DC-7CE9-4F4D-A480-2FF2C3D83CF0}" type="presParOf" srcId="{5BC99521-AE4E-41F1-8B3B-46FF25BE639C}" destId="{2F3CE32B-9F54-417E-8F0B-FD87BD73942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AB82EBD-F886-4034-B938-D2F1CD7C4C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85BF85-AF99-4453-A2E5-E6FA9D2ED385}">
      <dgm:prSet/>
      <dgm:spPr/>
      <dgm:t>
        <a:bodyPr/>
        <a:lstStyle/>
        <a:p>
          <a:pPr rtl="0"/>
          <a:r>
            <a:rPr lang="ru-RU" smtClean="0"/>
            <a:t>Спасибо за внимание!</a:t>
          </a:r>
          <a:endParaRPr lang="ru-RU"/>
        </a:p>
      </dgm:t>
    </dgm:pt>
    <dgm:pt modelId="{CC2CEF93-9F4E-4479-B3D8-4362FBCE90D7}" type="parTrans" cxnId="{4078512C-29F7-4F77-8EA1-30AB5AF65B21}">
      <dgm:prSet/>
      <dgm:spPr/>
      <dgm:t>
        <a:bodyPr/>
        <a:lstStyle/>
        <a:p>
          <a:endParaRPr lang="ru-RU"/>
        </a:p>
      </dgm:t>
    </dgm:pt>
    <dgm:pt modelId="{997C4CC2-3D77-42AB-B558-DE528BC8A10E}" type="sibTrans" cxnId="{4078512C-29F7-4F77-8EA1-30AB5AF65B21}">
      <dgm:prSet/>
      <dgm:spPr/>
      <dgm:t>
        <a:bodyPr/>
        <a:lstStyle/>
        <a:p>
          <a:endParaRPr lang="ru-RU"/>
        </a:p>
      </dgm:t>
    </dgm:pt>
    <dgm:pt modelId="{BA2254A0-8DB4-4D89-A1B7-C9B45FAC8CA0}" type="pres">
      <dgm:prSet presAssocID="{1AB82EBD-F886-4034-B938-D2F1CD7C4C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913488-8B10-409A-9B68-094EEDBAC95B}" type="pres">
      <dgm:prSet presAssocID="{F885BF85-AF99-4453-A2E5-E6FA9D2ED38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78512C-29F7-4F77-8EA1-30AB5AF65B21}" srcId="{1AB82EBD-F886-4034-B938-D2F1CD7C4C94}" destId="{F885BF85-AF99-4453-A2E5-E6FA9D2ED385}" srcOrd="0" destOrd="0" parTransId="{CC2CEF93-9F4E-4479-B3D8-4362FBCE90D7}" sibTransId="{997C4CC2-3D77-42AB-B558-DE528BC8A10E}"/>
    <dgm:cxn modelId="{B028F89C-2573-445F-8D59-518EDD5BB6F0}" type="presOf" srcId="{F885BF85-AF99-4453-A2E5-E6FA9D2ED385}" destId="{50913488-8B10-409A-9B68-094EEDBAC95B}" srcOrd="0" destOrd="0" presId="urn:microsoft.com/office/officeart/2005/8/layout/vList2"/>
    <dgm:cxn modelId="{16FDC64E-9EBB-481B-9CAB-91B14EDB2897}" type="presOf" srcId="{1AB82EBD-F886-4034-B938-D2F1CD7C4C94}" destId="{BA2254A0-8DB4-4D89-A1B7-C9B45FAC8CA0}" srcOrd="0" destOrd="0" presId="urn:microsoft.com/office/officeart/2005/8/layout/vList2"/>
    <dgm:cxn modelId="{62901103-9841-45C2-83C3-0E072672DC4C}" type="presParOf" srcId="{BA2254A0-8DB4-4D89-A1B7-C9B45FAC8CA0}" destId="{50913488-8B10-409A-9B68-094EEDBAC95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869148-F087-4804-98D3-C57DC7C0941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5B13FD-8C28-4210-A9F1-FDDAD01AC280}">
      <dgm:prSet/>
      <dgm:spPr/>
      <dgm:t>
        <a:bodyPr/>
        <a:lstStyle/>
        <a:p>
          <a:pPr rtl="0"/>
          <a:r>
            <a:rPr lang="ru-RU" b="0" i="0" dirty="0" smtClean="0"/>
            <a:t>Центр экспериментирования:          « Маленький исследователь» </a:t>
          </a:r>
          <a:endParaRPr lang="ru-RU" dirty="0"/>
        </a:p>
      </dgm:t>
    </dgm:pt>
    <dgm:pt modelId="{B02FCD42-4C3F-421A-947E-B2AEE40F331F}" type="parTrans" cxnId="{8BFF05AB-8EC6-4D42-9CF8-D93FEC56222E}">
      <dgm:prSet/>
      <dgm:spPr/>
      <dgm:t>
        <a:bodyPr/>
        <a:lstStyle/>
        <a:p>
          <a:endParaRPr lang="ru-RU"/>
        </a:p>
      </dgm:t>
    </dgm:pt>
    <dgm:pt modelId="{3156CE2B-9FC6-4CBC-965B-044BDB94A746}" type="sibTrans" cxnId="{8BFF05AB-8EC6-4D42-9CF8-D93FEC56222E}">
      <dgm:prSet/>
      <dgm:spPr/>
      <dgm:t>
        <a:bodyPr/>
        <a:lstStyle/>
        <a:p>
          <a:endParaRPr lang="ru-RU"/>
        </a:p>
      </dgm:t>
    </dgm:pt>
    <dgm:pt modelId="{D7EAFA9F-6E98-4A12-A844-2E706D52AFE3}" type="pres">
      <dgm:prSet presAssocID="{BB869148-F087-4804-98D3-C57DC7C0941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C7D2E6-2326-41DE-A2C2-15F13607DB53}" type="pres">
      <dgm:prSet presAssocID="{1E5B13FD-8C28-4210-A9F1-FDDAD01AC28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FF05AB-8EC6-4D42-9CF8-D93FEC56222E}" srcId="{BB869148-F087-4804-98D3-C57DC7C0941C}" destId="{1E5B13FD-8C28-4210-A9F1-FDDAD01AC280}" srcOrd="0" destOrd="0" parTransId="{B02FCD42-4C3F-421A-947E-B2AEE40F331F}" sibTransId="{3156CE2B-9FC6-4CBC-965B-044BDB94A746}"/>
    <dgm:cxn modelId="{B077B2CC-2A0F-4F7F-BC18-784CDE2FEA81}" type="presOf" srcId="{BB869148-F087-4804-98D3-C57DC7C0941C}" destId="{D7EAFA9F-6E98-4A12-A844-2E706D52AFE3}" srcOrd="0" destOrd="0" presId="urn:microsoft.com/office/officeart/2005/8/layout/vList2"/>
    <dgm:cxn modelId="{A5691326-3330-4120-BE4D-A5E9CB54CA7B}" type="presOf" srcId="{1E5B13FD-8C28-4210-A9F1-FDDAD01AC280}" destId="{63C7D2E6-2326-41DE-A2C2-15F13607DB53}" srcOrd="0" destOrd="0" presId="urn:microsoft.com/office/officeart/2005/8/layout/vList2"/>
    <dgm:cxn modelId="{3B71650C-6520-43B5-9549-FE2BD7DE886F}" type="presParOf" srcId="{D7EAFA9F-6E98-4A12-A844-2E706D52AFE3}" destId="{63C7D2E6-2326-41DE-A2C2-15F13607DB5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B52F9D-0692-4760-89FC-E333B598396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FA249F-5DD3-443B-B8F8-D41504199204}">
      <dgm:prSet/>
      <dgm:spPr/>
      <dgm:t>
        <a:bodyPr/>
        <a:lstStyle/>
        <a:p>
          <a:pPr rtl="0"/>
          <a:r>
            <a:rPr lang="ru-RU" b="0" i="0" dirty="0" smtClean="0"/>
            <a:t>«Расскажи и я запомню, дай попробовать - и я пойму» (Китайская пословица.)</a:t>
          </a:r>
          <a:endParaRPr lang="ru-RU" dirty="0"/>
        </a:p>
      </dgm:t>
    </dgm:pt>
    <dgm:pt modelId="{53D46D2E-A005-4F6F-9D70-4D2D47543CF6}" type="parTrans" cxnId="{DDDBEE15-6959-4019-B8EB-84472043EFE7}">
      <dgm:prSet/>
      <dgm:spPr/>
      <dgm:t>
        <a:bodyPr/>
        <a:lstStyle/>
        <a:p>
          <a:endParaRPr lang="ru-RU"/>
        </a:p>
      </dgm:t>
    </dgm:pt>
    <dgm:pt modelId="{F6666015-2C36-41AE-B94B-5829FAA89E40}" type="sibTrans" cxnId="{DDDBEE15-6959-4019-B8EB-84472043EFE7}">
      <dgm:prSet/>
      <dgm:spPr/>
      <dgm:t>
        <a:bodyPr/>
        <a:lstStyle/>
        <a:p>
          <a:endParaRPr lang="ru-RU"/>
        </a:p>
      </dgm:t>
    </dgm:pt>
    <dgm:pt modelId="{3A6EC954-3A77-4893-885F-A6A46EA912CF}" type="pres">
      <dgm:prSet presAssocID="{6FB52F9D-0692-4760-89FC-E333B59839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2CB4AC-4DF4-4DF5-A7C5-3660592075C2}" type="pres">
      <dgm:prSet presAssocID="{4CFA249F-5DD3-443B-B8F8-D41504199204}" presName="parentText" presStyleLbl="node1" presStyleIdx="0" presStyleCnt="1" custScaleY="1443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33EC10-F501-4E22-81FB-4C2FF6FFDA03}" type="presOf" srcId="{6FB52F9D-0692-4760-89FC-E333B598396C}" destId="{3A6EC954-3A77-4893-885F-A6A46EA912CF}" srcOrd="0" destOrd="0" presId="urn:microsoft.com/office/officeart/2005/8/layout/vList2"/>
    <dgm:cxn modelId="{DDDBEE15-6959-4019-B8EB-84472043EFE7}" srcId="{6FB52F9D-0692-4760-89FC-E333B598396C}" destId="{4CFA249F-5DD3-443B-B8F8-D41504199204}" srcOrd="0" destOrd="0" parTransId="{53D46D2E-A005-4F6F-9D70-4D2D47543CF6}" sibTransId="{F6666015-2C36-41AE-B94B-5829FAA89E40}"/>
    <dgm:cxn modelId="{AD71920E-AEA5-4F83-8E2C-C274A9153413}" type="presOf" srcId="{4CFA249F-5DD3-443B-B8F8-D41504199204}" destId="{532CB4AC-4DF4-4DF5-A7C5-3660592075C2}" srcOrd="0" destOrd="0" presId="urn:microsoft.com/office/officeart/2005/8/layout/vList2"/>
    <dgm:cxn modelId="{081202D7-BB4E-4376-B57C-29987B2A78B2}" type="presParOf" srcId="{3A6EC954-3A77-4893-885F-A6A46EA912CF}" destId="{532CB4AC-4DF4-4DF5-A7C5-3660592075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AEF98B-7D13-4909-A6E5-C398744AED0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D294AE-41B2-4D7F-B8B8-412954DF9108}">
      <dgm:prSet/>
      <dgm:spPr/>
      <dgm:t>
        <a:bodyPr/>
        <a:lstStyle/>
        <a:p>
          <a:pPr rtl="0"/>
          <a:r>
            <a:rPr lang="ru-RU" dirty="0" smtClean="0"/>
            <a:t>Цель: практическое внедрение  детского экспериментирования как средства развития познавательной активности, формирование ключевых компетентностей ребёнка.</a:t>
          </a:r>
          <a:endParaRPr lang="ru-RU" dirty="0"/>
        </a:p>
      </dgm:t>
    </dgm:pt>
    <dgm:pt modelId="{609E5AE3-2C08-4EB6-980C-2A56E07DAC61}" type="parTrans" cxnId="{8E17E2E1-1842-4D85-9491-AE8CAB9C9975}">
      <dgm:prSet/>
      <dgm:spPr/>
      <dgm:t>
        <a:bodyPr/>
        <a:lstStyle/>
        <a:p>
          <a:endParaRPr lang="ru-RU"/>
        </a:p>
      </dgm:t>
    </dgm:pt>
    <dgm:pt modelId="{B0F9C348-AF42-452E-9C0E-63559854C230}" type="sibTrans" cxnId="{8E17E2E1-1842-4D85-9491-AE8CAB9C9975}">
      <dgm:prSet/>
      <dgm:spPr/>
      <dgm:t>
        <a:bodyPr/>
        <a:lstStyle/>
        <a:p>
          <a:endParaRPr lang="ru-RU"/>
        </a:p>
      </dgm:t>
    </dgm:pt>
    <dgm:pt modelId="{C2ED5D09-C19A-4D76-A7F0-CE8BE6A8F647}">
      <dgm:prSet/>
      <dgm:spPr/>
      <dgm:t>
        <a:bodyPr/>
        <a:lstStyle/>
        <a:p>
          <a:pPr rtl="0"/>
          <a:r>
            <a:rPr lang="ru-RU" smtClean="0"/>
            <a:t>Задачи, решаемые в центре экспериментирования:</a:t>
          </a:r>
          <a:endParaRPr lang="ru-RU"/>
        </a:p>
      </dgm:t>
    </dgm:pt>
    <dgm:pt modelId="{8AE5C58C-9B82-4649-8C76-EFB7EAB4D332}" type="parTrans" cxnId="{55F98705-810F-445F-BDC4-E59A5B8178A8}">
      <dgm:prSet/>
      <dgm:spPr/>
      <dgm:t>
        <a:bodyPr/>
        <a:lstStyle/>
        <a:p>
          <a:endParaRPr lang="ru-RU"/>
        </a:p>
      </dgm:t>
    </dgm:pt>
    <dgm:pt modelId="{FA30144F-4892-4776-AA62-8590367FCE79}" type="sibTrans" cxnId="{55F98705-810F-445F-BDC4-E59A5B8178A8}">
      <dgm:prSet/>
      <dgm:spPr/>
      <dgm:t>
        <a:bodyPr/>
        <a:lstStyle/>
        <a:p>
          <a:endParaRPr lang="ru-RU"/>
        </a:p>
      </dgm:t>
    </dgm:pt>
    <dgm:pt modelId="{85D69D00-FB24-4EEF-AD68-412575C57C56}">
      <dgm:prSet/>
      <dgm:spPr/>
      <dgm:t>
        <a:bodyPr/>
        <a:lstStyle/>
        <a:p>
          <a:pPr rtl="0"/>
          <a:r>
            <a:rPr lang="ru-RU" dirty="0" smtClean="0"/>
            <a:t>-формировать целостное восприятие и представление о различных предметах и явлениях окружающей действительности, позитивное отношение к миру на основе эмоционально-чувственного опыта;</a:t>
          </a:r>
          <a:endParaRPr lang="ru-RU" dirty="0"/>
        </a:p>
      </dgm:t>
    </dgm:pt>
    <dgm:pt modelId="{E37C02C5-6732-4D4C-9650-24772A1DEF4A}" type="parTrans" cxnId="{0F4EFE13-B4E4-479A-B57B-BF8831225C7C}">
      <dgm:prSet/>
      <dgm:spPr/>
      <dgm:t>
        <a:bodyPr/>
        <a:lstStyle/>
        <a:p>
          <a:endParaRPr lang="ru-RU"/>
        </a:p>
      </dgm:t>
    </dgm:pt>
    <dgm:pt modelId="{5E4F1B7A-1057-473C-88FB-4034417E7B34}" type="sibTrans" cxnId="{0F4EFE13-B4E4-479A-B57B-BF8831225C7C}">
      <dgm:prSet/>
      <dgm:spPr/>
      <dgm:t>
        <a:bodyPr/>
        <a:lstStyle/>
        <a:p>
          <a:endParaRPr lang="ru-RU"/>
        </a:p>
      </dgm:t>
    </dgm:pt>
    <dgm:pt modelId="{EAF33D75-4FED-4116-8786-36933BE90F73}">
      <dgm:prSet/>
      <dgm:spPr/>
      <dgm:t>
        <a:bodyPr/>
        <a:lstStyle/>
        <a:p>
          <a:pPr rtl="0"/>
          <a:r>
            <a:rPr lang="ru-RU" smtClean="0"/>
            <a:t>- формирование у детей дошкольного возраста диалектического мышления;</a:t>
          </a:r>
          <a:endParaRPr lang="ru-RU"/>
        </a:p>
      </dgm:t>
    </dgm:pt>
    <dgm:pt modelId="{FF85136F-D738-4A73-A8D9-39451722D54F}" type="parTrans" cxnId="{38DFA2EC-8B52-4542-9005-D86870DEF223}">
      <dgm:prSet/>
      <dgm:spPr/>
      <dgm:t>
        <a:bodyPr/>
        <a:lstStyle/>
        <a:p>
          <a:endParaRPr lang="ru-RU"/>
        </a:p>
      </dgm:t>
    </dgm:pt>
    <dgm:pt modelId="{547DC882-5EC9-499E-878D-B645C3FCE67E}" type="sibTrans" cxnId="{38DFA2EC-8B52-4542-9005-D86870DEF223}">
      <dgm:prSet/>
      <dgm:spPr/>
      <dgm:t>
        <a:bodyPr/>
        <a:lstStyle/>
        <a:p>
          <a:endParaRPr lang="ru-RU"/>
        </a:p>
      </dgm:t>
    </dgm:pt>
    <dgm:pt modelId="{2DDEBADF-9193-4A50-819E-483449A598FF}">
      <dgm:prSet/>
      <dgm:spPr/>
      <dgm:t>
        <a:bodyPr/>
        <a:lstStyle/>
        <a:p>
          <a:pPr rtl="0"/>
          <a:r>
            <a:rPr lang="ru-RU" dirty="0" smtClean="0"/>
            <a:t>- развитие </a:t>
          </a:r>
          <a:r>
            <a:rPr lang="ru-RU" dirty="0" err="1" smtClean="0"/>
            <a:t>поисково</a:t>
          </a:r>
          <a:r>
            <a:rPr lang="ru-RU" dirty="0" smtClean="0"/>
            <a:t> – познавательной, интеллектуальной активности детей путём включения их в мыслительные, моделирующие и преобразующие действия;</a:t>
          </a:r>
          <a:endParaRPr lang="ru-RU" dirty="0"/>
        </a:p>
      </dgm:t>
    </dgm:pt>
    <dgm:pt modelId="{1E525E82-F533-45BA-A20C-A7094F7762E7}" type="parTrans" cxnId="{235DFDC0-692C-4ADD-BAB9-747CBA018B64}">
      <dgm:prSet/>
      <dgm:spPr/>
      <dgm:t>
        <a:bodyPr/>
        <a:lstStyle/>
        <a:p>
          <a:endParaRPr lang="ru-RU"/>
        </a:p>
      </dgm:t>
    </dgm:pt>
    <dgm:pt modelId="{F74FB5D0-2C09-4BF4-BAEC-C3A1919042AC}" type="sibTrans" cxnId="{235DFDC0-692C-4ADD-BAB9-747CBA018B64}">
      <dgm:prSet/>
      <dgm:spPr/>
      <dgm:t>
        <a:bodyPr/>
        <a:lstStyle/>
        <a:p>
          <a:endParaRPr lang="ru-RU"/>
        </a:p>
      </dgm:t>
    </dgm:pt>
    <dgm:pt modelId="{1039FDA9-EE8B-4ECF-BAED-34EC33F09F13}">
      <dgm:prSet/>
      <dgm:spPr/>
      <dgm:t>
        <a:bodyPr/>
        <a:lstStyle/>
        <a:p>
          <a:pPr rtl="0"/>
          <a:r>
            <a:rPr lang="ru-RU" smtClean="0"/>
            <a:t>-развитие собственного познавательного опыта в обобщённом виде с помощью наглядных средств.</a:t>
          </a:r>
          <a:endParaRPr lang="ru-RU"/>
        </a:p>
      </dgm:t>
    </dgm:pt>
    <dgm:pt modelId="{54514EFA-FF6F-4344-B3B9-6F1A05B0C61D}" type="parTrans" cxnId="{D86F657E-6883-48F4-B8A4-72AB88911BB3}">
      <dgm:prSet/>
      <dgm:spPr/>
      <dgm:t>
        <a:bodyPr/>
        <a:lstStyle/>
        <a:p>
          <a:endParaRPr lang="ru-RU"/>
        </a:p>
      </dgm:t>
    </dgm:pt>
    <dgm:pt modelId="{A1DA53C0-F91A-44AA-9715-6ED5598AEA31}" type="sibTrans" cxnId="{D86F657E-6883-48F4-B8A4-72AB88911BB3}">
      <dgm:prSet/>
      <dgm:spPr/>
      <dgm:t>
        <a:bodyPr/>
        <a:lstStyle/>
        <a:p>
          <a:endParaRPr lang="ru-RU"/>
        </a:p>
      </dgm:t>
    </dgm:pt>
    <dgm:pt modelId="{C51CFCDD-4DE5-4325-B0F2-21036D4ED51B}" type="pres">
      <dgm:prSet presAssocID="{B5AEF98B-7D13-4909-A6E5-C398744AED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91E73E-3EE2-47D1-A97D-82816C92B98F}" type="pres">
      <dgm:prSet presAssocID="{DDD294AE-41B2-4D7F-B8B8-412954DF9108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FDBAF-1722-45B3-BECC-59D8491181BD}" type="pres">
      <dgm:prSet presAssocID="{B0F9C348-AF42-452E-9C0E-63559854C230}" presName="spacer" presStyleCnt="0"/>
      <dgm:spPr/>
    </dgm:pt>
    <dgm:pt modelId="{EC99DEA5-BBAB-4567-8012-DADAED424344}" type="pres">
      <dgm:prSet presAssocID="{C2ED5D09-C19A-4D76-A7F0-CE8BE6A8F647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4C62FB-51EC-4FD0-869A-FB812C618750}" type="pres">
      <dgm:prSet presAssocID="{FA30144F-4892-4776-AA62-8590367FCE79}" presName="spacer" presStyleCnt="0"/>
      <dgm:spPr/>
    </dgm:pt>
    <dgm:pt modelId="{53FB94BB-0165-4752-9F33-F9BCA5F608F5}" type="pres">
      <dgm:prSet presAssocID="{85D69D00-FB24-4EEF-AD68-412575C57C56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8A003C-63F2-433A-9DC5-31E76C91CFC9}" type="pres">
      <dgm:prSet presAssocID="{5E4F1B7A-1057-473C-88FB-4034417E7B34}" presName="spacer" presStyleCnt="0"/>
      <dgm:spPr/>
    </dgm:pt>
    <dgm:pt modelId="{FBF5E5A6-77D1-4233-8E5F-8B087E624EC1}" type="pres">
      <dgm:prSet presAssocID="{EAF33D75-4FED-4116-8786-36933BE90F7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C09F2-3060-4801-9AC2-388E5E72112D}" type="pres">
      <dgm:prSet presAssocID="{547DC882-5EC9-499E-878D-B645C3FCE67E}" presName="spacer" presStyleCnt="0"/>
      <dgm:spPr/>
    </dgm:pt>
    <dgm:pt modelId="{0198BA01-5C4E-4B89-B952-8B2189DDA2AE}" type="pres">
      <dgm:prSet presAssocID="{2DDEBADF-9193-4A50-819E-483449A598FF}" presName="parentText" presStyleLbl="node1" presStyleIdx="4" presStyleCnt="6" custLinFactY="-2582" custLinFactNeighborX="-1285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1D4200-FF57-46E5-9629-ED07F3441FFC}" type="pres">
      <dgm:prSet presAssocID="{F74FB5D0-2C09-4BF4-BAEC-C3A1919042AC}" presName="spacer" presStyleCnt="0"/>
      <dgm:spPr/>
    </dgm:pt>
    <dgm:pt modelId="{1717F7A2-2631-4399-A932-16A07D540111}" type="pres">
      <dgm:prSet presAssocID="{1039FDA9-EE8B-4ECF-BAED-34EC33F09F13}" presName="parentText" presStyleLbl="node1" presStyleIdx="5" presStyleCnt="6" custLinFactY="-6398" custLinFactNeighborX="-1090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AEEE70-B8E8-4490-8522-3FC6D30D4B72}" type="presOf" srcId="{1039FDA9-EE8B-4ECF-BAED-34EC33F09F13}" destId="{1717F7A2-2631-4399-A932-16A07D540111}" srcOrd="0" destOrd="0" presId="urn:microsoft.com/office/officeart/2005/8/layout/vList2"/>
    <dgm:cxn modelId="{0F4EFE13-B4E4-479A-B57B-BF8831225C7C}" srcId="{B5AEF98B-7D13-4909-A6E5-C398744AED02}" destId="{85D69D00-FB24-4EEF-AD68-412575C57C56}" srcOrd="2" destOrd="0" parTransId="{E37C02C5-6732-4D4C-9650-24772A1DEF4A}" sibTransId="{5E4F1B7A-1057-473C-88FB-4034417E7B34}"/>
    <dgm:cxn modelId="{9DA3F211-17E6-414D-B21B-28DE8594CB9A}" type="presOf" srcId="{B5AEF98B-7D13-4909-A6E5-C398744AED02}" destId="{C51CFCDD-4DE5-4325-B0F2-21036D4ED51B}" srcOrd="0" destOrd="0" presId="urn:microsoft.com/office/officeart/2005/8/layout/vList2"/>
    <dgm:cxn modelId="{0C033168-77B7-429F-9D47-9C4C052AE563}" type="presOf" srcId="{EAF33D75-4FED-4116-8786-36933BE90F73}" destId="{FBF5E5A6-77D1-4233-8E5F-8B087E624EC1}" srcOrd="0" destOrd="0" presId="urn:microsoft.com/office/officeart/2005/8/layout/vList2"/>
    <dgm:cxn modelId="{0967AE66-A229-4112-B86B-2F789FD4E19D}" type="presOf" srcId="{DDD294AE-41B2-4D7F-B8B8-412954DF9108}" destId="{F991E73E-3EE2-47D1-A97D-82816C92B98F}" srcOrd="0" destOrd="0" presId="urn:microsoft.com/office/officeart/2005/8/layout/vList2"/>
    <dgm:cxn modelId="{55F98705-810F-445F-BDC4-E59A5B8178A8}" srcId="{B5AEF98B-7D13-4909-A6E5-C398744AED02}" destId="{C2ED5D09-C19A-4D76-A7F0-CE8BE6A8F647}" srcOrd="1" destOrd="0" parTransId="{8AE5C58C-9B82-4649-8C76-EFB7EAB4D332}" sibTransId="{FA30144F-4892-4776-AA62-8590367FCE79}"/>
    <dgm:cxn modelId="{DF14CCBA-8156-402A-B22B-AF5F37C3D549}" type="presOf" srcId="{C2ED5D09-C19A-4D76-A7F0-CE8BE6A8F647}" destId="{EC99DEA5-BBAB-4567-8012-DADAED424344}" srcOrd="0" destOrd="0" presId="urn:microsoft.com/office/officeart/2005/8/layout/vList2"/>
    <dgm:cxn modelId="{38DFA2EC-8B52-4542-9005-D86870DEF223}" srcId="{B5AEF98B-7D13-4909-A6E5-C398744AED02}" destId="{EAF33D75-4FED-4116-8786-36933BE90F73}" srcOrd="3" destOrd="0" parTransId="{FF85136F-D738-4A73-A8D9-39451722D54F}" sibTransId="{547DC882-5EC9-499E-878D-B645C3FCE67E}"/>
    <dgm:cxn modelId="{F81059DC-E7A6-4261-88B9-75C5518DAB29}" type="presOf" srcId="{2DDEBADF-9193-4A50-819E-483449A598FF}" destId="{0198BA01-5C4E-4B89-B952-8B2189DDA2AE}" srcOrd="0" destOrd="0" presId="urn:microsoft.com/office/officeart/2005/8/layout/vList2"/>
    <dgm:cxn modelId="{ACAA4F89-8238-48D6-9A4F-287AA9D9A099}" type="presOf" srcId="{85D69D00-FB24-4EEF-AD68-412575C57C56}" destId="{53FB94BB-0165-4752-9F33-F9BCA5F608F5}" srcOrd="0" destOrd="0" presId="urn:microsoft.com/office/officeart/2005/8/layout/vList2"/>
    <dgm:cxn modelId="{D86F657E-6883-48F4-B8A4-72AB88911BB3}" srcId="{B5AEF98B-7D13-4909-A6E5-C398744AED02}" destId="{1039FDA9-EE8B-4ECF-BAED-34EC33F09F13}" srcOrd="5" destOrd="0" parTransId="{54514EFA-FF6F-4344-B3B9-6F1A05B0C61D}" sibTransId="{A1DA53C0-F91A-44AA-9715-6ED5598AEA31}"/>
    <dgm:cxn modelId="{8E17E2E1-1842-4D85-9491-AE8CAB9C9975}" srcId="{B5AEF98B-7D13-4909-A6E5-C398744AED02}" destId="{DDD294AE-41B2-4D7F-B8B8-412954DF9108}" srcOrd="0" destOrd="0" parTransId="{609E5AE3-2C08-4EB6-980C-2A56E07DAC61}" sibTransId="{B0F9C348-AF42-452E-9C0E-63559854C230}"/>
    <dgm:cxn modelId="{235DFDC0-692C-4ADD-BAB9-747CBA018B64}" srcId="{B5AEF98B-7D13-4909-A6E5-C398744AED02}" destId="{2DDEBADF-9193-4A50-819E-483449A598FF}" srcOrd="4" destOrd="0" parTransId="{1E525E82-F533-45BA-A20C-A7094F7762E7}" sibTransId="{F74FB5D0-2C09-4BF4-BAEC-C3A1919042AC}"/>
    <dgm:cxn modelId="{173C6A62-3B79-44F4-8DB6-503495B26FA1}" type="presParOf" srcId="{C51CFCDD-4DE5-4325-B0F2-21036D4ED51B}" destId="{F991E73E-3EE2-47D1-A97D-82816C92B98F}" srcOrd="0" destOrd="0" presId="urn:microsoft.com/office/officeart/2005/8/layout/vList2"/>
    <dgm:cxn modelId="{32B2BC2B-C333-40BA-8FA5-BDCF37E8340F}" type="presParOf" srcId="{C51CFCDD-4DE5-4325-B0F2-21036D4ED51B}" destId="{3A4FDBAF-1722-45B3-BECC-59D8491181BD}" srcOrd="1" destOrd="0" presId="urn:microsoft.com/office/officeart/2005/8/layout/vList2"/>
    <dgm:cxn modelId="{06FF6F3C-AA80-4C8B-93B3-E492B78ABF55}" type="presParOf" srcId="{C51CFCDD-4DE5-4325-B0F2-21036D4ED51B}" destId="{EC99DEA5-BBAB-4567-8012-DADAED424344}" srcOrd="2" destOrd="0" presId="urn:microsoft.com/office/officeart/2005/8/layout/vList2"/>
    <dgm:cxn modelId="{CFA9CA65-CC4E-48A8-8EF3-D7634017B2E4}" type="presParOf" srcId="{C51CFCDD-4DE5-4325-B0F2-21036D4ED51B}" destId="{F54C62FB-51EC-4FD0-869A-FB812C618750}" srcOrd="3" destOrd="0" presId="urn:microsoft.com/office/officeart/2005/8/layout/vList2"/>
    <dgm:cxn modelId="{C3B16A2C-1FA2-476A-A0E8-219D46E3DB5D}" type="presParOf" srcId="{C51CFCDD-4DE5-4325-B0F2-21036D4ED51B}" destId="{53FB94BB-0165-4752-9F33-F9BCA5F608F5}" srcOrd="4" destOrd="0" presId="urn:microsoft.com/office/officeart/2005/8/layout/vList2"/>
    <dgm:cxn modelId="{D429F1B0-10C5-4417-9A7C-892AA00DC27B}" type="presParOf" srcId="{C51CFCDD-4DE5-4325-B0F2-21036D4ED51B}" destId="{FE8A003C-63F2-433A-9DC5-31E76C91CFC9}" srcOrd="5" destOrd="0" presId="urn:microsoft.com/office/officeart/2005/8/layout/vList2"/>
    <dgm:cxn modelId="{E9BAE58E-2E54-4445-8B74-9CAF8E5FFD6B}" type="presParOf" srcId="{C51CFCDD-4DE5-4325-B0F2-21036D4ED51B}" destId="{FBF5E5A6-77D1-4233-8E5F-8B087E624EC1}" srcOrd="6" destOrd="0" presId="urn:microsoft.com/office/officeart/2005/8/layout/vList2"/>
    <dgm:cxn modelId="{890FDB41-E91B-40D5-84E4-72EFE6404D56}" type="presParOf" srcId="{C51CFCDD-4DE5-4325-B0F2-21036D4ED51B}" destId="{577C09F2-3060-4801-9AC2-388E5E72112D}" srcOrd="7" destOrd="0" presId="urn:microsoft.com/office/officeart/2005/8/layout/vList2"/>
    <dgm:cxn modelId="{AF60FD91-7177-48BE-AB02-EA94392CA5DB}" type="presParOf" srcId="{C51CFCDD-4DE5-4325-B0F2-21036D4ED51B}" destId="{0198BA01-5C4E-4B89-B952-8B2189DDA2AE}" srcOrd="8" destOrd="0" presId="urn:microsoft.com/office/officeart/2005/8/layout/vList2"/>
    <dgm:cxn modelId="{206D9EA9-3FDC-4783-B37C-EACF1E1B7138}" type="presParOf" srcId="{C51CFCDD-4DE5-4325-B0F2-21036D4ED51B}" destId="{071D4200-FF57-46E5-9629-ED07F3441FFC}" srcOrd="9" destOrd="0" presId="urn:microsoft.com/office/officeart/2005/8/layout/vList2"/>
    <dgm:cxn modelId="{C8F799E7-9DB7-44B9-983C-63830C9A9982}" type="presParOf" srcId="{C51CFCDD-4DE5-4325-B0F2-21036D4ED51B}" destId="{1717F7A2-2631-4399-A932-16A07D54011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E1A613-5038-4E44-BAEC-340AB835972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F31D7A-FB3A-478E-9D42-DB5627F654AC}">
      <dgm:prSet/>
      <dgm:spPr/>
      <dgm:t>
        <a:bodyPr/>
        <a:lstStyle/>
        <a:p>
          <a:pPr rtl="0"/>
          <a:r>
            <a:rPr lang="ru-RU" smtClean="0"/>
            <a:t>Она хозяйка  этой лаборатории. </a:t>
          </a:r>
          <a:endParaRPr lang="ru-RU"/>
        </a:p>
      </dgm:t>
    </dgm:pt>
    <dgm:pt modelId="{59170FC5-8571-48A9-A178-BB0A653569D1}" type="parTrans" cxnId="{72581638-BFA8-4592-A920-2AA522A4B6B8}">
      <dgm:prSet/>
      <dgm:spPr/>
      <dgm:t>
        <a:bodyPr/>
        <a:lstStyle/>
        <a:p>
          <a:endParaRPr lang="ru-RU"/>
        </a:p>
      </dgm:t>
    </dgm:pt>
    <dgm:pt modelId="{BC5EA2A8-D7B5-452C-AB86-991D2F8F4027}" type="sibTrans" cxnId="{72581638-BFA8-4592-A920-2AA522A4B6B8}">
      <dgm:prSet/>
      <dgm:spPr/>
      <dgm:t>
        <a:bodyPr/>
        <a:lstStyle/>
        <a:p>
          <a:endParaRPr lang="ru-RU"/>
        </a:p>
      </dgm:t>
    </dgm:pt>
    <dgm:pt modelId="{37BBA7E7-8E82-43C7-84FC-18193FB1C286}">
      <dgm:prSet/>
      <dgm:spPr/>
      <dgm:t>
        <a:bodyPr/>
        <a:lstStyle/>
        <a:p>
          <a:pPr rtl="0"/>
          <a:r>
            <a:rPr lang="ru-RU" smtClean="0"/>
            <a:t>Введение сказочного персонажа превращает занятие в увлекательную игру, способствует пробуждению интереса к экспериментированию.</a:t>
          </a:r>
          <a:endParaRPr lang="ru-RU"/>
        </a:p>
      </dgm:t>
    </dgm:pt>
    <dgm:pt modelId="{FF299EFC-0150-4B17-B31C-B831C456F3E4}" type="parTrans" cxnId="{C0E0261E-2AED-48E8-9033-4D9930B6C9AC}">
      <dgm:prSet/>
      <dgm:spPr/>
      <dgm:t>
        <a:bodyPr/>
        <a:lstStyle/>
        <a:p>
          <a:endParaRPr lang="ru-RU"/>
        </a:p>
      </dgm:t>
    </dgm:pt>
    <dgm:pt modelId="{29E22CE7-77B8-4878-BE25-BE4B7F2B27AF}" type="sibTrans" cxnId="{C0E0261E-2AED-48E8-9033-4D9930B6C9AC}">
      <dgm:prSet/>
      <dgm:spPr/>
      <dgm:t>
        <a:bodyPr/>
        <a:lstStyle/>
        <a:p>
          <a:endParaRPr lang="ru-RU"/>
        </a:p>
      </dgm:t>
    </dgm:pt>
    <dgm:pt modelId="{D6A7B22A-956A-4EB7-ADB5-FF2EB0333755}">
      <dgm:prSet/>
      <dgm:spPr/>
      <dgm:t>
        <a:bodyPr/>
        <a:lstStyle/>
        <a:p>
          <a:pPr rtl="0"/>
          <a:r>
            <a:rPr lang="ru-RU" dirty="0" smtClean="0"/>
            <a:t>В мини – лаборатории хранятся оборудование и материалы, необходимые для проведения опытов, материалы, с помощью которых дети путём эксперимента, узнают тайны живой и неживой природы </a:t>
          </a:r>
          <a:endParaRPr lang="ru-RU" dirty="0"/>
        </a:p>
      </dgm:t>
    </dgm:pt>
    <dgm:pt modelId="{33CF1631-5C29-4534-8CE2-013BBBF1DE51}" type="parTrans" cxnId="{87B201CE-8D9D-4722-9FEF-C5E0F5780E46}">
      <dgm:prSet/>
      <dgm:spPr/>
      <dgm:t>
        <a:bodyPr/>
        <a:lstStyle/>
        <a:p>
          <a:endParaRPr lang="ru-RU"/>
        </a:p>
      </dgm:t>
    </dgm:pt>
    <dgm:pt modelId="{5E05DCBC-A895-4EFA-92A9-EC97656AD1BE}" type="sibTrans" cxnId="{87B201CE-8D9D-4722-9FEF-C5E0F5780E46}">
      <dgm:prSet/>
      <dgm:spPr/>
      <dgm:t>
        <a:bodyPr/>
        <a:lstStyle/>
        <a:p>
          <a:endParaRPr lang="ru-RU"/>
        </a:p>
      </dgm:t>
    </dgm:pt>
    <dgm:pt modelId="{7BF757C7-80CC-4B8B-8E11-FA50B5B7D820}" type="pres">
      <dgm:prSet presAssocID="{FEE1A613-5038-4E44-BAEC-340AB83597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87B546-08A2-4298-B987-4DD642D70845}" type="pres">
      <dgm:prSet presAssocID="{40F31D7A-FB3A-478E-9D42-DB5627F654AC}" presName="parentText" presStyleLbl="node1" presStyleIdx="0" presStyleCnt="3" custLinFactY="-50483" custLinFactNeighborX="-169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EA79D6-9638-48D9-AFCC-C8791E5271DA}" type="pres">
      <dgm:prSet presAssocID="{BC5EA2A8-D7B5-452C-AB86-991D2F8F4027}" presName="spacer" presStyleCnt="0"/>
      <dgm:spPr/>
    </dgm:pt>
    <dgm:pt modelId="{12EFFF32-A938-449A-8CF9-DCA20309C03F}" type="pres">
      <dgm:prSet presAssocID="{37BBA7E7-8E82-43C7-84FC-18193FB1C28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8BCCDD-B42B-4062-AFF9-B194F4052936}" type="pres">
      <dgm:prSet presAssocID="{29E22CE7-77B8-4878-BE25-BE4B7F2B27AF}" presName="spacer" presStyleCnt="0"/>
      <dgm:spPr/>
    </dgm:pt>
    <dgm:pt modelId="{CDC5BD8A-AD2B-410A-AEB0-F6BD8240A13A}" type="pres">
      <dgm:prSet presAssocID="{D6A7B22A-956A-4EB7-ADB5-FF2EB033375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E0261E-2AED-48E8-9033-4D9930B6C9AC}" srcId="{FEE1A613-5038-4E44-BAEC-340AB835972B}" destId="{37BBA7E7-8E82-43C7-84FC-18193FB1C286}" srcOrd="1" destOrd="0" parTransId="{FF299EFC-0150-4B17-B31C-B831C456F3E4}" sibTransId="{29E22CE7-77B8-4878-BE25-BE4B7F2B27AF}"/>
    <dgm:cxn modelId="{F72A8FD1-C379-41E7-AC3E-CB619F4EFBFF}" type="presOf" srcId="{40F31D7A-FB3A-478E-9D42-DB5627F654AC}" destId="{C787B546-08A2-4298-B987-4DD642D70845}" srcOrd="0" destOrd="0" presId="urn:microsoft.com/office/officeart/2005/8/layout/vList2"/>
    <dgm:cxn modelId="{7FBBF465-08E0-4789-B6FF-CFD1FADDB2DF}" type="presOf" srcId="{FEE1A613-5038-4E44-BAEC-340AB835972B}" destId="{7BF757C7-80CC-4B8B-8E11-FA50B5B7D820}" srcOrd="0" destOrd="0" presId="urn:microsoft.com/office/officeart/2005/8/layout/vList2"/>
    <dgm:cxn modelId="{B2377F3B-8532-4DCE-A2BF-91997558E7B1}" type="presOf" srcId="{37BBA7E7-8E82-43C7-84FC-18193FB1C286}" destId="{12EFFF32-A938-449A-8CF9-DCA20309C03F}" srcOrd="0" destOrd="0" presId="urn:microsoft.com/office/officeart/2005/8/layout/vList2"/>
    <dgm:cxn modelId="{A2BAC319-6105-4932-90D1-DA96A8E3AF50}" type="presOf" srcId="{D6A7B22A-956A-4EB7-ADB5-FF2EB0333755}" destId="{CDC5BD8A-AD2B-410A-AEB0-F6BD8240A13A}" srcOrd="0" destOrd="0" presId="urn:microsoft.com/office/officeart/2005/8/layout/vList2"/>
    <dgm:cxn modelId="{87B201CE-8D9D-4722-9FEF-C5E0F5780E46}" srcId="{FEE1A613-5038-4E44-BAEC-340AB835972B}" destId="{D6A7B22A-956A-4EB7-ADB5-FF2EB0333755}" srcOrd="2" destOrd="0" parTransId="{33CF1631-5C29-4534-8CE2-013BBBF1DE51}" sibTransId="{5E05DCBC-A895-4EFA-92A9-EC97656AD1BE}"/>
    <dgm:cxn modelId="{72581638-BFA8-4592-A920-2AA522A4B6B8}" srcId="{FEE1A613-5038-4E44-BAEC-340AB835972B}" destId="{40F31D7A-FB3A-478E-9D42-DB5627F654AC}" srcOrd="0" destOrd="0" parTransId="{59170FC5-8571-48A9-A178-BB0A653569D1}" sibTransId="{BC5EA2A8-D7B5-452C-AB86-991D2F8F4027}"/>
    <dgm:cxn modelId="{12C586D7-06DD-4017-8A23-65927CBF0D95}" type="presParOf" srcId="{7BF757C7-80CC-4B8B-8E11-FA50B5B7D820}" destId="{C787B546-08A2-4298-B987-4DD642D70845}" srcOrd="0" destOrd="0" presId="urn:microsoft.com/office/officeart/2005/8/layout/vList2"/>
    <dgm:cxn modelId="{794CF46C-B2F9-4F24-8F02-1006A2B6D354}" type="presParOf" srcId="{7BF757C7-80CC-4B8B-8E11-FA50B5B7D820}" destId="{2DEA79D6-9638-48D9-AFCC-C8791E5271DA}" srcOrd="1" destOrd="0" presId="urn:microsoft.com/office/officeart/2005/8/layout/vList2"/>
    <dgm:cxn modelId="{AA8825A5-1199-4F28-B3D3-0295180202B5}" type="presParOf" srcId="{7BF757C7-80CC-4B8B-8E11-FA50B5B7D820}" destId="{12EFFF32-A938-449A-8CF9-DCA20309C03F}" srcOrd="2" destOrd="0" presId="urn:microsoft.com/office/officeart/2005/8/layout/vList2"/>
    <dgm:cxn modelId="{36590E67-60BC-4F63-ACDB-5F0449156648}" type="presParOf" srcId="{7BF757C7-80CC-4B8B-8E11-FA50B5B7D820}" destId="{C38BCCDD-B42B-4062-AFF9-B194F4052936}" srcOrd="3" destOrd="0" presId="urn:microsoft.com/office/officeart/2005/8/layout/vList2"/>
    <dgm:cxn modelId="{1EE6C7B0-6086-45B8-9326-5FD297BFC735}" type="presParOf" srcId="{7BF757C7-80CC-4B8B-8E11-FA50B5B7D820}" destId="{CDC5BD8A-AD2B-410A-AEB0-F6BD8240A13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720032C-BFDD-45DC-9385-8C6A9E487CB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61C843D-2A71-4F6B-B620-1622DABFC7C0}">
      <dgm:prSet custT="1"/>
      <dgm:spPr/>
      <dgm:t>
        <a:bodyPr/>
        <a:lstStyle/>
        <a:p>
          <a:pPr rtl="0"/>
          <a:r>
            <a:rPr lang="ru-RU" sz="1050" b="0" i="0" dirty="0" smtClean="0"/>
            <a:t>-Это специальная посуда (разнообразные  ёмкости, подносы, мерные ложки, стаканчики, трубочки, воронки, тарелки, ситечки); </a:t>
          </a:r>
          <a:br>
            <a:rPr lang="ru-RU" sz="1050" b="0" i="0" dirty="0" smtClean="0"/>
          </a:br>
          <a:r>
            <a:rPr lang="ru-RU" sz="1050" b="0" i="0" dirty="0" smtClean="0"/>
            <a:t>-Природный материал (камешки, песок, семена, ракушки, шишки, мох,</a:t>
          </a:r>
          <a:br>
            <a:rPr lang="ru-RU" sz="1050" b="0" i="0" dirty="0" smtClean="0"/>
          </a:br>
          <a:r>
            <a:rPr lang="ru-RU" sz="1050" b="0" i="0" dirty="0" smtClean="0"/>
            <a:t>кора дерева, сухоцветы, ветки деревьев и т.п.);</a:t>
          </a:r>
          <a:br>
            <a:rPr lang="ru-RU" sz="1050" b="0" i="0" dirty="0" smtClean="0"/>
          </a:br>
          <a:r>
            <a:rPr lang="ru-RU" sz="1050" b="0" i="0" dirty="0" smtClean="0"/>
            <a:t>-Утилизированный материал (проволока, фантики, пенопласт, пробки, нитки и др.);</a:t>
          </a:r>
          <a:br>
            <a:rPr lang="ru-RU" sz="1050" b="0" i="0" dirty="0" smtClean="0"/>
          </a:br>
          <a:r>
            <a:rPr lang="ru-RU" sz="1050" b="0" i="0" dirty="0" smtClean="0"/>
            <a:t>-Приборы – помощники (микроскоп, лупы, компас, зеркала, различные виды весов и др.);</a:t>
          </a:r>
          <a:br>
            <a:rPr lang="ru-RU" sz="1050" b="0" i="0" dirty="0" smtClean="0"/>
          </a:br>
          <a:r>
            <a:rPr lang="ru-RU" sz="1050" b="0" i="0" dirty="0" smtClean="0"/>
            <a:t>-Медицинский материал (шприцы без иголок, груши, пипетки, ватные палочки, колбочки);</a:t>
          </a:r>
          <a:br>
            <a:rPr lang="ru-RU" sz="1050" b="0" i="0" dirty="0" smtClean="0"/>
          </a:br>
          <a:r>
            <a:rPr lang="ru-RU" sz="1050" b="0" i="0" dirty="0" smtClean="0"/>
            <a:t>-Мир материалов (виды бумаги, виды ткани, пластмассовые предметы, деревянные предметы, металлические предметы);</a:t>
          </a:r>
          <a:br>
            <a:rPr lang="ru-RU" sz="1050" b="0" i="0" dirty="0" smtClean="0"/>
          </a:br>
          <a:r>
            <a:rPr lang="ru-RU" sz="1050" b="0" i="0" dirty="0" smtClean="0"/>
            <a:t>-Технический материал (гвозди, шурупы, болты и т.д.).</a:t>
          </a:r>
          <a:br>
            <a:rPr lang="ru-RU" sz="1050" b="0" i="0" dirty="0" smtClean="0"/>
          </a:br>
          <a:endParaRPr lang="ru-RU" sz="1050" dirty="0"/>
        </a:p>
      </dgm:t>
    </dgm:pt>
    <dgm:pt modelId="{F01336FA-CC5F-4D3D-AE6F-E135903232CC}" type="parTrans" cxnId="{849938A8-8BC9-49BA-9BB6-3EEF53BAE7EB}">
      <dgm:prSet/>
      <dgm:spPr/>
      <dgm:t>
        <a:bodyPr/>
        <a:lstStyle/>
        <a:p>
          <a:endParaRPr lang="ru-RU"/>
        </a:p>
      </dgm:t>
    </dgm:pt>
    <dgm:pt modelId="{55BB014B-0CF6-4CBC-83CF-24699BEF75E2}" type="sibTrans" cxnId="{849938A8-8BC9-49BA-9BB6-3EEF53BAE7EB}">
      <dgm:prSet/>
      <dgm:spPr/>
      <dgm:t>
        <a:bodyPr/>
        <a:lstStyle/>
        <a:p>
          <a:endParaRPr lang="ru-RU"/>
        </a:p>
      </dgm:t>
    </dgm:pt>
    <dgm:pt modelId="{4A20BD62-6689-446D-99D9-6C9500CECBF7}" type="pres">
      <dgm:prSet presAssocID="{F720032C-BFDD-45DC-9385-8C6A9E487CB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B857AF-F990-4234-815F-DAF867F38BBB}" type="pres">
      <dgm:prSet presAssocID="{261C843D-2A71-4F6B-B620-1622DABFC7C0}" presName="parentText" presStyleLbl="node1" presStyleIdx="0" presStyleCnt="1" custLinFactNeighborX="1518" custLinFactNeighborY="-279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2978A2-AEDE-41BE-9E0B-06C60A5151EB}" type="presOf" srcId="{F720032C-BFDD-45DC-9385-8C6A9E487CB9}" destId="{4A20BD62-6689-446D-99D9-6C9500CECBF7}" srcOrd="0" destOrd="0" presId="urn:microsoft.com/office/officeart/2005/8/layout/vList2"/>
    <dgm:cxn modelId="{527A402B-BD30-469C-9575-985DA1A6225E}" type="presOf" srcId="{261C843D-2A71-4F6B-B620-1622DABFC7C0}" destId="{6DB857AF-F990-4234-815F-DAF867F38BBB}" srcOrd="0" destOrd="0" presId="urn:microsoft.com/office/officeart/2005/8/layout/vList2"/>
    <dgm:cxn modelId="{849938A8-8BC9-49BA-9BB6-3EEF53BAE7EB}" srcId="{F720032C-BFDD-45DC-9385-8C6A9E487CB9}" destId="{261C843D-2A71-4F6B-B620-1622DABFC7C0}" srcOrd="0" destOrd="0" parTransId="{F01336FA-CC5F-4D3D-AE6F-E135903232CC}" sibTransId="{55BB014B-0CF6-4CBC-83CF-24699BEF75E2}"/>
    <dgm:cxn modelId="{FF9D5C0E-26A5-48BA-B5DE-24DA9F3F0406}" type="presParOf" srcId="{4A20BD62-6689-446D-99D9-6C9500CECBF7}" destId="{6DB857AF-F990-4234-815F-DAF867F38B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B851282-8343-4BFB-9C17-47D2C192ACD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84310F-3D1C-4D05-80F3-8D8FDAD83AC8}">
      <dgm:prSet/>
      <dgm:spPr/>
      <dgm:t>
        <a:bodyPr/>
        <a:lstStyle/>
        <a:p>
          <a:pPr rtl="0"/>
          <a:r>
            <a:rPr lang="ru-RU" b="0" i="0" dirty="0" smtClean="0"/>
            <a:t>В нашем центре есть материалы, которые распределены по блокам:-«Волшебница-вода» (пищевые и непищевые красители, соль, сахар, мука, крахмал, чай, масло, контейнеры для льда, т.е. материалы для изучения свойств воды); </a:t>
          </a:r>
          <a:endParaRPr lang="ru-RU" dirty="0"/>
        </a:p>
      </dgm:t>
    </dgm:pt>
    <dgm:pt modelId="{6AE978DB-4007-4948-B6F6-4E4993C4FA60}" type="parTrans" cxnId="{68966E42-86EE-4BD2-8924-C62AD97AA28B}">
      <dgm:prSet/>
      <dgm:spPr/>
      <dgm:t>
        <a:bodyPr/>
        <a:lstStyle/>
        <a:p>
          <a:endParaRPr lang="ru-RU"/>
        </a:p>
      </dgm:t>
    </dgm:pt>
    <dgm:pt modelId="{45611F6F-CE35-49F6-A7AD-4C8BDDBF6D91}" type="sibTrans" cxnId="{68966E42-86EE-4BD2-8924-C62AD97AA28B}">
      <dgm:prSet/>
      <dgm:spPr/>
      <dgm:t>
        <a:bodyPr/>
        <a:lstStyle/>
        <a:p>
          <a:endParaRPr lang="ru-RU"/>
        </a:p>
      </dgm:t>
    </dgm:pt>
    <dgm:pt modelId="{3D36C05F-CCAE-4816-98BB-A382C3C83E86}" type="pres">
      <dgm:prSet presAssocID="{5B851282-8343-4BFB-9C17-47D2C192ACD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EAB1D1-A8AB-4BB4-BA62-13889C7C74C4}" type="pres">
      <dgm:prSet presAssocID="{1284310F-3D1C-4D05-80F3-8D8FDAD83AC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966E42-86EE-4BD2-8924-C62AD97AA28B}" srcId="{5B851282-8343-4BFB-9C17-47D2C192ACDE}" destId="{1284310F-3D1C-4D05-80F3-8D8FDAD83AC8}" srcOrd="0" destOrd="0" parTransId="{6AE978DB-4007-4948-B6F6-4E4993C4FA60}" sibTransId="{45611F6F-CE35-49F6-A7AD-4C8BDDBF6D91}"/>
    <dgm:cxn modelId="{68B1974D-E533-4881-BAED-3939B7D67438}" type="presOf" srcId="{1284310F-3D1C-4D05-80F3-8D8FDAD83AC8}" destId="{21EAB1D1-A8AB-4BB4-BA62-13889C7C74C4}" srcOrd="0" destOrd="0" presId="urn:microsoft.com/office/officeart/2005/8/layout/vList2"/>
    <dgm:cxn modelId="{40122947-2735-4D30-9CA6-BE67A76F121F}" type="presOf" srcId="{5B851282-8343-4BFB-9C17-47D2C192ACDE}" destId="{3D36C05F-CCAE-4816-98BB-A382C3C83E86}" srcOrd="0" destOrd="0" presId="urn:microsoft.com/office/officeart/2005/8/layout/vList2"/>
    <dgm:cxn modelId="{D8644071-CAEC-45A9-9417-A06DDA641A59}" type="presParOf" srcId="{3D36C05F-CCAE-4816-98BB-A382C3C83E86}" destId="{21EAB1D1-A8AB-4BB4-BA62-13889C7C74C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D68E27C-323A-4303-B3EB-BCCEA3D9CF8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2C33999-E0FE-4368-BC4B-B2B56A91DFCE}">
      <dgm:prSet/>
      <dgm:spPr/>
      <dgm:t>
        <a:bodyPr/>
        <a:lstStyle/>
        <a:p>
          <a:pPr rtl="0"/>
          <a:r>
            <a:rPr lang="ru-RU" b="0" i="0" smtClean="0"/>
            <a:t>-«Невидимка – воздух» (трубочки, мыльные пузыри, воздушные шары, вертушки и т.д., т. е. материалы для изучения свойств воздуха); </a:t>
          </a:r>
          <a:endParaRPr lang="ru-RU" b="0" i="0"/>
        </a:p>
      </dgm:t>
    </dgm:pt>
    <dgm:pt modelId="{98704806-4F7A-45FD-AB54-F171417283B9}" type="parTrans" cxnId="{BBA0F1EE-7FEC-4063-B93E-ECCE35F3CCDA}">
      <dgm:prSet/>
      <dgm:spPr/>
      <dgm:t>
        <a:bodyPr/>
        <a:lstStyle/>
        <a:p>
          <a:endParaRPr lang="ru-RU"/>
        </a:p>
      </dgm:t>
    </dgm:pt>
    <dgm:pt modelId="{8A636955-408D-49C9-A4F0-D2A0F9A5E6B3}" type="sibTrans" cxnId="{BBA0F1EE-7FEC-4063-B93E-ECCE35F3CCDA}">
      <dgm:prSet/>
      <dgm:spPr/>
      <dgm:t>
        <a:bodyPr/>
        <a:lstStyle/>
        <a:p>
          <a:endParaRPr lang="ru-RU"/>
        </a:p>
      </dgm:t>
    </dgm:pt>
    <dgm:pt modelId="{1C26B74A-4321-4506-B813-63A4D4E17EC8}" type="pres">
      <dgm:prSet presAssocID="{5D68E27C-323A-4303-B3EB-BCCEA3D9CF8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E65AC3-6D84-4EE4-8A9C-8C68344B6C8C}" type="pres">
      <dgm:prSet presAssocID="{62C33999-E0FE-4368-BC4B-B2B56A91DFCE}" presName="parentText" presStyleLbl="node1" presStyleIdx="0" presStyleCnt="1" custLinFactNeighborX="54079" custLinFactNeighborY="-764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81A5CE-2D51-4C52-91DF-17841F68AE2A}" type="presOf" srcId="{5D68E27C-323A-4303-B3EB-BCCEA3D9CF8D}" destId="{1C26B74A-4321-4506-B813-63A4D4E17EC8}" srcOrd="0" destOrd="0" presId="urn:microsoft.com/office/officeart/2005/8/layout/vList2"/>
    <dgm:cxn modelId="{BBA0F1EE-7FEC-4063-B93E-ECCE35F3CCDA}" srcId="{5D68E27C-323A-4303-B3EB-BCCEA3D9CF8D}" destId="{62C33999-E0FE-4368-BC4B-B2B56A91DFCE}" srcOrd="0" destOrd="0" parTransId="{98704806-4F7A-45FD-AB54-F171417283B9}" sibTransId="{8A636955-408D-49C9-A4F0-D2A0F9A5E6B3}"/>
    <dgm:cxn modelId="{F28FA1F0-D326-4AD1-A12B-8504D8783B26}" type="presOf" srcId="{62C33999-E0FE-4368-BC4B-B2B56A91DFCE}" destId="{16E65AC3-6D84-4EE4-8A9C-8C68344B6C8C}" srcOrd="0" destOrd="0" presId="urn:microsoft.com/office/officeart/2005/8/layout/vList2"/>
    <dgm:cxn modelId="{A62EF4B9-8EF7-4035-9AC5-A0BE0E5DD761}" type="presParOf" srcId="{1C26B74A-4321-4506-B813-63A4D4E17EC8}" destId="{16E65AC3-6D84-4EE4-8A9C-8C68344B6C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0AAA5B-61AA-4B96-8AEA-0D10E615241B}">
      <dsp:nvSpPr>
        <dsp:cNvPr id="0" name=""/>
        <dsp:cNvSpPr/>
      </dsp:nvSpPr>
      <dsp:spPr>
        <a:xfrm>
          <a:off x="0" y="0"/>
          <a:ext cx="11664176" cy="15627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«Организация пространства детской реализации  рамках образовательной области «Познавательное развитие (экология)» </a:t>
          </a:r>
          <a:endParaRPr lang="ru-RU" sz="2800" kern="1200" dirty="0"/>
        </a:p>
      </dsp:txBody>
      <dsp:txXfrm>
        <a:off x="76289" y="76289"/>
        <a:ext cx="11511598" cy="141021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8C8C3-3DA8-46B7-8F43-5309058D782C}">
      <dsp:nvSpPr>
        <dsp:cNvPr id="0" name=""/>
        <dsp:cNvSpPr/>
      </dsp:nvSpPr>
      <dsp:spPr>
        <a:xfrm>
          <a:off x="0" y="119966"/>
          <a:ext cx="6486293" cy="1570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-«Свет и цвет" (различные фонарики, зеркала, цветные стеклышки (вырезанные из пластиковых бутылок) ,т.е. материалы для изучения свойств света, цвета); </a:t>
          </a:r>
          <a:endParaRPr lang="ru-RU" sz="2200" kern="1200" dirty="0"/>
        </a:p>
      </dsp:txBody>
      <dsp:txXfrm>
        <a:off x="76648" y="196614"/>
        <a:ext cx="6332997" cy="141684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C5014-7311-411A-BEDD-2A2CF1808E96}">
      <dsp:nvSpPr>
        <dsp:cNvPr id="0" name=""/>
        <dsp:cNvSpPr/>
      </dsp:nvSpPr>
      <dsp:spPr>
        <a:xfrm>
          <a:off x="0" y="40486"/>
          <a:ext cx="10348330" cy="269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-"Звук" (киндер-сюрпризы с различными наполнителями (горох, гречка, пшено, манка и др.), колокольчики, дудочки, трещотки, наушники, т.е. материалы для изучения свойств звука);</a:t>
          </a:r>
          <a:br>
            <a:rPr lang="ru-RU" sz="1800" b="0" i="0" kern="1200" dirty="0" smtClean="0"/>
          </a:br>
          <a:r>
            <a:rPr lang="ru-RU" sz="1800" b="0" i="0" kern="1200" dirty="0" smtClean="0"/>
            <a:t>-"Запах" (мешочки с лавандой, с ромашкой, с сосной, освежители, ароматические масла, свечи, пробники духов, тестеры, т. е. материалы для изучения свойств и различения запахов);</a:t>
          </a:r>
          <a:br>
            <a:rPr lang="ru-RU" sz="1800" b="0" i="0" kern="1200" dirty="0" smtClean="0"/>
          </a:br>
          <a:r>
            <a:rPr lang="ru-RU" sz="1800" b="0" i="0" kern="1200" dirty="0" smtClean="0"/>
            <a:t>-«Магнетизм» (разные магниты, скрепки, металлические предметы), т.е. материалы для изучения свойств магнита.</a:t>
          </a:r>
          <a:br>
            <a:rPr lang="ru-RU" sz="1800" b="0" i="0" kern="1200" dirty="0" smtClean="0"/>
          </a:br>
          <a:r>
            <a:rPr lang="ru-RU" sz="1800" b="0" i="0" kern="1200" dirty="0" smtClean="0"/>
            <a:t>В мини - лаборатории находятся:</a:t>
          </a:r>
          <a:endParaRPr lang="ru-RU" sz="1800" kern="1200" dirty="0"/>
        </a:p>
      </dsp:txBody>
      <dsp:txXfrm>
        <a:off x="131592" y="172078"/>
        <a:ext cx="10085146" cy="243249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79009-3BCE-4EDA-9027-CE04B2380598}">
      <dsp:nvSpPr>
        <dsp:cNvPr id="0" name=""/>
        <dsp:cNvSpPr/>
      </dsp:nvSpPr>
      <dsp:spPr>
        <a:xfrm>
          <a:off x="0" y="541756"/>
          <a:ext cx="4825157" cy="2281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l" defTabSz="2622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900" b="0" i="0" kern="1200" dirty="0" smtClean="0"/>
            <a:t>-</a:t>
          </a:r>
          <a:r>
            <a:rPr lang="ru-RU" sz="5400" b="0" i="0" kern="1200" dirty="0" smtClean="0"/>
            <a:t>Коллекции семян. </a:t>
          </a:r>
          <a:endParaRPr lang="ru-RU" sz="5900" kern="1200" dirty="0"/>
        </a:p>
      </dsp:txBody>
      <dsp:txXfrm>
        <a:off x="111374" y="653130"/>
        <a:ext cx="4602409" cy="205875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3DA55B-4B2C-41A3-95DF-E09274A03E21}">
      <dsp:nvSpPr>
        <dsp:cNvPr id="0" name=""/>
        <dsp:cNvSpPr/>
      </dsp:nvSpPr>
      <dsp:spPr>
        <a:xfrm>
          <a:off x="0" y="71315"/>
          <a:ext cx="7679473" cy="3425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/>
            <a:t>-Коллекция ракушек. В центре  создан мини музей ракушек « В гостях у Русалочки» </a:t>
          </a:r>
          <a:endParaRPr lang="ru-RU" sz="4800" kern="1200" dirty="0"/>
        </a:p>
      </dsp:txBody>
      <dsp:txXfrm>
        <a:off x="167232" y="238547"/>
        <a:ext cx="7345009" cy="309129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51C2B1-0927-491B-9F05-A4488C3F0656}">
      <dsp:nvSpPr>
        <dsp:cNvPr id="0" name=""/>
        <dsp:cNvSpPr/>
      </dsp:nvSpPr>
      <dsp:spPr>
        <a:xfrm>
          <a:off x="0" y="187700"/>
          <a:ext cx="8761413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0" i="0" kern="1200" smtClean="0"/>
            <a:t>Коллекция камней. </a:t>
          </a:r>
          <a:endParaRPr lang="ru-RU" sz="6500" kern="1200"/>
        </a:p>
      </dsp:txBody>
      <dsp:txXfrm>
        <a:off x="76105" y="263805"/>
        <a:ext cx="8609203" cy="140681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39C9E-5840-4FC0-A77B-F9084BC26B29}">
      <dsp:nvSpPr>
        <dsp:cNvPr id="0" name=""/>
        <dsp:cNvSpPr/>
      </dsp:nvSpPr>
      <dsp:spPr>
        <a:xfrm>
          <a:off x="0" y="17339"/>
          <a:ext cx="7895063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/>
            <a:t>*модели:  </a:t>
          </a:r>
          <a:endParaRPr lang="ru-RU" sz="2400" kern="1200"/>
        </a:p>
      </dsp:txBody>
      <dsp:txXfrm>
        <a:off x="46541" y="63880"/>
        <a:ext cx="7801981" cy="860321"/>
      </dsp:txXfrm>
    </dsp:sp>
    <dsp:sp modelId="{38FF7AA7-E90F-4072-8A8C-DDEFC4893EA7}">
      <dsp:nvSpPr>
        <dsp:cNvPr id="0" name=""/>
        <dsp:cNvSpPr/>
      </dsp:nvSpPr>
      <dsp:spPr>
        <a:xfrm>
          <a:off x="0" y="1039863"/>
          <a:ext cx="7895063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/>
            <a:t>-календарь природы (времена года), дни недели;</a:t>
          </a:r>
          <a:endParaRPr lang="ru-RU" sz="2400" kern="1200"/>
        </a:p>
      </dsp:txBody>
      <dsp:txXfrm>
        <a:off x="46541" y="1086404"/>
        <a:ext cx="7801981" cy="860321"/>
      </dsp:txXfrm>
    </dsp:sp>
    <dsp:sp modelId="{6BA3B2B6-E08C-4FD9-9E7C-AA1C00B08A96}">
      <dsp:nvSpPr>
        <dsp:cNvPr id="0" name=""/>
        <dsp:cNvSpPr/>
      </dsp:nvSpPr>
      <dsp:spPr>
        <a:xfrm>
          <a:off x="0" y="2062387"/>
          <a:ext cx="7895063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/>
            <a:t>-календарь наблюдений за сезонными изменениями в природе;</a:t>
          </a:r>
          <a:endParaRPr lang="ru-RU" sz="2400" kern="1200"/>
        </a:p>
      </dsp:txBody>
      <dsp:txXfrm>
        <a:off x="46541" y="2108928"/>
        <a:ext cx="7801981" cy="86032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151D6-0ABF-4EE4-AF73-E13021FBB276}">
      <dsp:nvSpPr>
        <dsp:cNvPr id="0" name=""/>
        <dsp:cNvSpPr/>
      </dsp:nvSpPr>
      <dsp:spPr>
        <a:xfrm>
          <a:off x="0" y="26429"/>
          <a:ext cx="7571677" cy="33415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- алгоритмы опытов и экспериментов, которые служат для развития  способностей для овладения моделирующей деятельностью, систематизации  познавательного опыта. Все алгоритмы распределены по блокам. </a:t>
          </a:r>
          <a:endParaRPr lang="ru-RU" sz="2800" kern="1200" dirty="0"/>
        </a:p>
      </dsp:txBody>
      <dsp:txXfrm>
        <a:off x="163120" y="189549"/>
        <a:ext cx="7245437" cy="301527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CD05BA-29AB-4B6D-9AF9-C8A5CFE316FD}">
      <dsp:nvSpPr>
        <dsp:cNvPr id="0" name=""/>
        <dsp:cNvSpPr/>
      </dsp:nvSpPr>
      <dsp:spPr>
        <a:xfrm>
          <a:off x="0" y="11072"/>
          <a:ext cx="9690409" cy="1572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kern="1200" dirty="0" smtClean="0"/>
            <a:t>оформлен паспорт центра экспериментирования.   Опыт показывает, что такой паспорт удобен для работы с детьми. </a:t>
          </a:r>
          <a:endParaRPr lang="ru-RU" sz="2800" kern="1200" dirty="0"/>
        </a:p>
      </dsp:txBody>
      <dsp:txXfrm>
        <a:off x="76762" y="87834"/>
        <a:ext cx="9536885" cy="141895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12D64-21A4-40A5-A620-86ECD137873F}">
      <dsp:nvSpPr>
        <dsp:cNvPr id="0" name=""/>
        <dsp:cNvSpPr/>
      </dsp:nvSpPr>
      <dsp:spPr>
        <a:xfrm>
          <a:off x="0" y="7762"/>
          <a:ext cx="7870672" cy="27834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т.к. дети, ориентируясь на условные обозначения, учатся правильно ухаживать за растениями</a:t>
          </a:r>
          <a:endParaRPr lang="ru-RU" sz="3900" kern="1200" dirty="0"/>
        </a:p>
      </dsp:txBody>
      <dsp:txXfrm>
        <a:off x="135876" y="143638"/>
        <a:ext cx="7598920" cy="251167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11B7C-EF99-452C-A94B-1F3C002E5355}">
      <dsp:nvSpPr>
        <dsp:cNvPr id="0" name=""/>
        <dsp:cNvSpPr/>
      </dsp:nvSpPr>
      <dsp:spPr>
        <a:xfrm>
          <a:off x="0" y="19667"/>
          <a:ext cx="8342363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Есть тематические альбомы:  </a:t>
          </a:r>
          <a:endParaRPr lang="ru-RU" sz="1600" kern="1200"/>
        </a:p>
      </dsp:txBody>
      <dsp:txXfrm>
        <a:off x="31028" y="50695"/>
        <a:ext cx="8280307" cy="573546"/>
      </dsp:txXfrm>
    </dsp:sp>
    <dsp:sp modelId="{38C5839E-5F5A-4298-A790-D1796EE854CE}">
      <dsp:nvSpPr>
        <dsp:cNvPr id="0" name=""/>
        <dsp:cNvSpPr/>
      </dsp:nvSpPr>
      <dsp:spPr>
        <a:xfrm>
          <a:off x="0" y="701349"/>
          <a:ext cx="8342363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-луговые цветы,</a:t>
          </a:r>
          <a:endParaRPr lang="ru-RU" sz="1600" kern="1200"/>
        </a:p>
      </dsp:txBody>
      <dsp:txXfrm>
        <a:off x="31028" y="732377"/>
        <a:ext cx="8280307" cy="573546"/>
      </dsp:txXfrm>
    </dsp:sp>
    <dsp:sp modelId="{F45D2284-1DDC-473C-BAAB-D63DB2D1C17E}">
      <dsp:nvSpPr>
        <dsp:cNvPr id="0" name=""/>
        <dsp:cNvSpPr/>
      </dsp:nvSpPr>
      <dsp:spPr>
        <a:xfrm>
          <a:off x="0" y="1383032"/>
          <a:ext cx="8342363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-садовые цветы,</a:t>
          </a:r>
          <a:endParaRPr lang="ru-RU" sz="1600" kern="1200"/>
        </a:p>
      </dsp:txBody>
      <dsp:txXfrm>
        <a:off x="31028" y="1414060"/>
        <a:ext cx="8280307" cy="573546"/>
      </dsp:txXfrm>
    </dsp:sp>
    <dsp:sp modelId="{6BB5D579-7A6C-40AD-ACC1-75BB344E08C2}">
      <dsp:nvSpPr>
        <dsp:cNvPr id="0" name=""/>
        <dsp:cNvSpPr/>
      </dsp:nvSpPr>
      <dsp:spPr>
        <a:xfrm>
          <a:off x="0" y="2064714"/>
          <a:ext cx="8342363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-комнатные растения,</a:t>
          </a:r>
          <a:endParaRPr lang="ru-RU" sz="1600" kern="1200"/>
        </a:p>
      </dsp:txBody>
      <dsp:txXfrm>
        <a:off x="31028" y="2095742"/>
        <a:ext cx="8280307" cy="573546"/>
      </dsp:txXfrm>
    </dsp:sp>
    <dsp:sp modelId="{91C5718A-4AE4-4076-924F-FA3A26189301}">
      <dsp:nvSpPr>
        <dsp:cNvPr id="0" name=""/>
        <dsp:cNvSpPr/>
      </dsp:nvSpPr>
      <dsp:spPr>
        <a:xfrm>
          <a:off x="0" y="2746397"/>
          <a:ext cx="8342363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-насекомые,</a:t>
          </a:r>
          <a:endParaRPr lang="ru-RU" sz="1600" kern="1200"/>
        </a:p>
      </dsp:txBody>
      <dsp:txXfrm>
        <a:off x="31028" y="2777425"/>
        <a:ext cx="8280307" cy="573546"/>
      </dsp:txXfrm>
    </dsp:sp>
    <dsp:sp modelId="{1CBFB070-CF53-4A17-8768-207F8D2229B0}">
      <dsp:nvSpPr>
        <dsp:cNvPr id="0" name=""/>
        <dsp:cNvSpPr/>
      </dsp:nvSpPr>
      <dsp:spPr>
        <a:xfrm>
          <a:off x="0" y="3428079"/>
          <a:ext cx="8342363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-кузнечики.</a:t>
          </a:r>
          <a:endParaRPr lang="ru-RU" sz="1600" kern="1200"/>
        </a:p>
      </dsp:txBody>
      <dsp:txXfrm>
        <a:off x="31028" y="3459107"/>
        <a:ext cx="8280307" cy="573546"/>
      </dsp:txXfrm>
    </dsp:sp>
    <dsp:sp modelId="{F2FDF865-5573-48A5-8D3B-46F32903B4CA}">
      <dsp:nvSpPr>
        <dsp:cNvPr id="0" name=""/>
        <dsp:cNvSpPr/>
      </dsp:nvSpPr>
      <dsp:spPr>
        <a:xfrm>
          <a:off x="0" y="4109762"/>
          <a:ext cx="8342363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В уголке природы есть фартуки для дежурных, лейки, опрыскиватель, кисточки, тряпочки, лопатка и рыхлитель. Живая природа это тоже объект исследования.  </a:t>
          </a:r>
          <a:endParaRPr lang="ru-RU" sz="1600" kern="1200"/>
        </a:p>
      </dsp:txBody>
      <dsp:txXfrm>
        <a:off x="31028" y="4140790"/>
        <a:ext cx="8280307" cy="5735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684D72-EC6C-4BE6-94D9-A289A21066D9}">
      <dsp:nvSpPr>
        <dsp:cNvPr id="0" name=""/>
        <dsp:cNvSpPr/>
      </dsp:nvSpPr>
      <dsp:spPr>
        <a:xfrm>
          <a:off x="0" y="154504"/>
          <a:ext cx="8486078" cy="1516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0" i="0" kern="1200" dirty="0" smtClean="0"/>
            <a:t>МБДОУ г. Иркутска детский сад №76, воспитатель высшей квалификационной категории             Ступина Ирина Николаевна</a:t>
          </a:r>
          <a:endParaRPr lang="ru-RU" sz="2700" kern="1200" dirty="0"/>
        </a:p>
      </dsp:txBody>
      <dsp:txXfrm>
        <a:off x="74021" y="228525"/>
        <a:ext cx="8338036" cy="136827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C59DA-4FBF-432D-A5B2-4207E1548FB6}">
      <dsp:nvSpPr>
        <dsp:cNvPr id="0" name=""/>
        <dsp:cNvSpPr/>
      </dsp:nvSpPr>
      <dsp:spPr>
        <a:xfrm>
          <a:off x="0" y="65461"/>
          <a:ext cx="9750939" cy="25342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smtClean="0"/>
            <a:t>3 зона – наш методический центр.</a:t>
          </a:r>
          <a:br>
            <a:rPr lang="ru-RU" sz="1900" b="0" i="0" kern="1200" smtClean="0"/>
          </a:br>
          <a:r>
            <a:rPr lang="ru-RU" sz="1900" b="0" i="0" kern="1200" smtClean="0"/>
            <a:t>Это центр нашей мини - лаборатории. Здесь находятся перспективные планы запланированных опытов, методические рекомендации по проведению опытов, картотека опытов, экспериментов и дидактических игр по блокам, всевозможные алгоритмы познавательной деятельности(алгоритмы воспроизведения информации о последовательности трудовых процессов в уголке природы и в цветнике, алгоритмы воспроизведения познавательной деятельности). </a:t>
          </a:r>
          <a:endParaRPr lang="ru-RU" sz="1900" kern="1200"/>
        </a:p>
      </dsp:txBody>
      <dsp:txXfrm>
        <a:off x="123710" y="189171"/>
        <a:ext cx="9503519" cy="228680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A2E67-1B21-48FC-A701-F5FDCE423E71}">
      <dsp:nvSpPr>
        <dsp:cNvPr id="0" name=""/>
        <dsp:cNvSpPr/>
      </dsp:nvSpPr>
      <dsp:spPr>
        <a:xfrm>
          <a:off x="0" y="493777"/>
          <a:ext cx="8575288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4 зона – центр «Хочу всё знать».</a:t>
          </a:r>
          <a:endParaRPr lang="ru-RU" sz="1800" kern="1200"/>
        </a:p>
      </dsp:txBody>
      <dsp:txXfrm>
        <a:off x="34906" y="528683"/>
        <a:ext cx="8505476" cy="645240"/>
      </dsp:txXfrm>
    </dsp:sp>
    <dsp:sp modelId="{908CE3DA-8D54-4A35-9C5D-127B9E864CEB}">
      <dsp:nvSpPr>
        <dsp:cNvPr id="0" name=""/>
        <dsp:cNvSpPr/>
      </dsp:nvSpPr>
      <dsp:spPr>
        <a:xfrm>
          <a:off x="0" y="1260670"/>
          <a:ext cx="8575288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Стать настоящим учёным непросто, надо много, много знать.</a:t>
          </a:r>
          <a:endParaRPr lang="ru-RU" sz="1800" kern="1200"/>
        </a:p>
      </dsp:txBody>
      <dsp:txXfrm>
        <a:off x="34906" y="1295576"/>
        <a:ext cx="8505476" cy="645240"/>
      </dsp:txXfrm>
    </dsp:sp>
    <dsp:sp modelId="{05B80BAF-28FE-4BE9-B830-2260234B6DC0}">
      <dsp:nvSpPr>
        <dsp:cNvPr id="0" name=""/>
        <dsp:cNvSpPr/>
      </dsp:nvSpPr>
      <dsp:spPr>
        <a:xfrm>
          <a:off x="0" y="2027563"/>
          <a:ext cx="8575288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Познавательной литературой интересоваться и посещать центр «Хочу всё знать».В него входят книги, энциклопедии "Все обо всем", атласы,</a:t>
          </a:r>
          <a:endParaRPr lang="ru-RU" sz="1800" kern="1200"/>
        </a:p>
      </dsp:txBody>
      <dsp:txXfrm>
        <a:off x="34906" y="2062469"/>
        <a:ext cx="8505476" cy="645240"/>
      </dsp:txXfrm>
    </dsp:sp>
    <dsp:sp modelId="{F202DA2F-750A-4B5A-948A-910C1DFDC74E}">
      <dsp:nvSpPr>
        <dsp:cNvPr id="0" name=""/>
        <dsp:cNvSpPr/>
      </dsp:nvSpPr>
      <dsp:spPr>
        <a:xfrm>
          <a:off x="0" y="2794455"/>
          <a:ext cx="8575288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альбомы - картинки: </a:t>
          </a:r>
          <a:endParaRPr lang="ru-RU" sz="1800" kern="1200"/>
        </a:p>
      </dsp:txBody>
      <dsp:txXfrm>
        <a:off x="34906" y="2829361"/>
        <a:ext cx="8505476" cy="64524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4F30A-1861-4055-8F1C-CD832DC4C0F6}">
      <dsp:nvSpPr>
        <dsp:cNvPr id="0" name=""/>
        <dsp:cNvSpPr/>
      </dsp:nvSpPr>
      <dsp:spPr>
        <a:xfrm>
          <a:off x="0" y="55528"/>
          <a:ext cx="8452623" cy="2173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smtClean="0"/>
            <a:t>5 зона – мини - музей «Чудесная кладовая».</a:t>
          </a:r>
          <a:endParaRPr lang="ru-RU" sz="2500" kern="1200"/>
        </a:p>
      </dsp:txBody>
      <dsp:txXfrm>
        <a:off x="106108" y="161636"/>
        <a:ext cx="8240407" cy="1961424"/>
      </dsp:txXfrm>
    </dsp:sp>
    <dsp:sp modelId="{C8A26938-6F8D-4686-8F86-9DE9FF6616BB}">
      <dsp:nvSpPr>
        <dsp:cNvPr id="0" name=""/>
        <dsp:cNvSpPr/>
      </dsp:nvSpPr>
      <dsp:spPr>
        <a:xfrm>
          <a:off x="0" y="2314810"/>
          <a:ext cx="8452623" cy="2173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smtClean="0"/>
            <a:t>Один из элементов нашей опытно – экспериментальной среды – мини- музей, в котором расположен уголок самостоятельной деятельности, где находятся работы воспитателей, детей и родителей</a:t>
          </a:r>
          <a:endParaRPr lang="ru-RU" sz="2500" kern="1200"/>
        </a:p>
      </dsp:txBody>
      <dsp:txXfrm>
        <a:off x="106108" y="2420918"/>
        <a:ext cx="8240407" cy="196142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E12D80-3D12-4E0D-AA28-7681B9FB694F}">
      <dsp:nvSpPr>
        <dsp:cNvPr id="0" name=""/>
        <dsp:cNvSpPr/>
      </dsp:nvSpPr>
      <dsp:spPr>
        <a:xfrm>
          <a:off x="0" y="14786"/>
          <a:ext cx="10709944" cy="49327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dirty="0" smtClean="0"/>
            <a:t>6 зона -  наша игротека.</a:t>
          </a:r>
          <a:br>
            <a:rPr lang="ru-RU" sz="1700" b="0" i="0" kern="1200" dirty="0" smtClean="0"/>
          </a:br>
          <a:r>
            <a:rPr lang="ru-RU" sz="1700" b="0" i="0" kern="1200" dirty="0" smtClean="0"/>
            <a:t>В игротеке находятся экологические игры, лото, </a:t>
          </a:r>
          <a:r>
            <a:rPr lang="ru-RU" sz="1700" b="0" i="0" kern="1200" dirty="0" err="1" smtClean="0"/>
            <a:t>пазлы</a:t>
          </a:r>
          <a:r>
            <a:rPr lang="ru-RU" sz="1700" b="0" i="0" kern="1200" dirty="0" smtClean="0"/>
            <a:t>. Имеются игры по валеологии. Создана картотека игр:</a:t>
          </a:r>
          <a:br>
            <a:rPr lang="ru-RU" sz="1700" b="0" i="0" kern="1200" dirty="0" smtClean="0"/>
          </a:br>
          <a:r>
            <a:rPr lang="ru-RU" sz="1700" b="0" i="0" kern="1200" dirty="0" smtClean="0"/>
            <a:t>-"Кто где живет?"</a:t>
          </a:r>
          <a:br>
            <a:rPr lang="ru-RU" sz="1700" b="0" i="0" kern="1200" dirty="0" smtClean="0"/>
          </a:br>
          <a:r>
            <a:rPr lang="ru-RU" sz="1700" b="0" i="0" kern="1200" dirty="0" smtClean="0"/>
            <a:t>-"О животных"</a:t>
          </a:r>
          <a:br>
            <a:rPr lang="ru-RU" sz="1700" b="0" i="0" kern="1200" dirty="0" smtClean="0"/>
          </a:br>
          <a:r>
            <a:rPr lang="ru-RU" sz="1700" b="0" i="0" kern="1200" dirty="0" smtClean="0"/>
            <a:t>-" О растениях"</a:t>
          </a:r>
          <a:br>
            <a:rPr lang="ru-RU" sz="1700" b="0" i="0" kern="1200" dirty="0" smtClean="0"/>
          </a:br>
          <a:r>
            <a:rPr lang="ru-RU" sz="1700" b="0" i="0" kern="1200" dirty="0" smtClean="0"/>
            <a:t>-"Хочу все знать!"</a:t>
          </a:r>
          <a:br>
            <a:rPr lang="ru-RU" sz="1700" b="0" i="0" kern="1200" dirty="0" smtClean="0"/>
          </a:br>
          <a:r>
            <a:rPr lang="ru-RU" sz="1700" b="0" i="0" kern="1200" dirty="0" smtClean="0"/>
            <a:t>-"Ассоциации"</a:t>
          </a:r>
          <a:br>
            <a:rPr lang="ru-RU" sz="1700" b="0" i="0" kern="1200" dirty="0" smtClean="0"/>
          </a:br>
          <a:r>
            <a:rPr lang="ru-RU" sz="1700" b="0" i="0" kern="1200" dirty="0" smtClean="0"/>
            <a:t>-"Зоологическое лото"</a:t>
          </a:r>
          <a:br>
            <a:rPr lang="ru-RU" sz="1700" b="0" i="0" kern="1200" dirty="0" smtClean="0"/>
          </a:br>
          <a:r>
            <a:rPr lang="ru-RU" sz="1700" b="0" i="0" kern="1200" dirty="0" smtClean="0"/>
            <a:t>-Домино "на море, на суше"</a:t>
          </a:r>
          <a:br>
            <a:rPr lang="ru-RU" sz="1700" b="0" i="0" kern="1200" dirty="0" smtClean="0"/>
          </a:br>
          <a:r>
            <a:rPr lang="ru-RU" sz="1700" b="0" i="0" kern="1200" dirty="0" smtClean="0"/>
            <a:t>-"Большие и маленькие"</a:t>
          </a:r>
          <a:br>
            <a:rPr lang="ru-RU" sz="1700" b="0" i="0" kern="1200" dirty="0" smtClean="0"/>
          </a:br>
          <a:r>
            <a:rPr lang="ru-RU" sz="1700" b="0" i="0" kern="1200" dirty="0" smtClean="0"/>
            <a:t>-"Кто чем питается"</a:t>
          </a:r>
          <a:br>
            <a:rPr lang="ru-RU" sz="1700" b="0" i="0" kern="1200" dirty="0" smtClean="0"/>
          </a:br>
          <a:r>
            <a:rPr lang="ru-RU" sz="1700" b="0" i="0" kern="1200" dirty="0" smtClean="0"/>
            <a:t>-"Как растет живое"</a:t>
          </a:r>
          <a:br>
            <a:rPr lang="ru-RU" sz="1700" b="0" i="0" kern="1200" dirty="0" smtClean="0"/>
          </a:br>
          <a:r>
            <a:rPr lang="ru-RU" sz="1700" b="0" i="0" kern="1200" dirty="0" smtClean="0"/>
            <a:t>-"Кто как появился"</a:t>
          </a:r>
          <a:br>
            <a:rPr lang="ru-RU" sz="1700" b="0" i="0" kern="1200" dirty="0" smtClean="0"/>
          </a:br>
          <a:r>
            <a:rPr lang="ru-RU" sz="1700" b="0" i="0" kern="1200" dirty="0" smtClean="0"/>
            <a:t>-"Что из чего сделано"</a:t>
          </a:r>
          <a:br>
            <a:rPr lang="ru-RU" sz="1700" b="0" i="0" kern="1200" dirty="0" smtClean="0"/>
          </a:br>
          <a:r>
            <a:rPr lang="ru-RU" sz="1700" b="0" i="0" kern="1200" dirty="0" smtClean="0"/>
            <a:t>-"Времена года"</a:t>
          </a:r>
          <a:br>
            <a:rPr lang="ru-RU" sz="1700" b="0" i="0" kern="1200" dirty="0" smtClean="0"/>
          </a:br>
          <a:r>
            <a:rPr lang="ru-RU" sz="1700" b="0" i="0" kern="1200" dirty="0" smtClean="0"/>
            <a:t>-"Развиваем наблюдательность"</a:t>
          </a:r>
          <a:br>
            <a:rPr lang="ru-RU" sz="1700" b="0" i="0" kern="1200" dirty="0" smtClean="0"/>
          </a:br>
          <a:r>
            <a:rPr lang="ru-RU" sz="1700" b="0" i="0" kern="1200" dirty="0" smtClean="0"/>
            <a:t>В играх дети закрепляют те знания, которые получают опытническим путём. </a:t>
          </a:r>
          <a:endParaRPr lang="ru-RU" sz="1700" kern="1200" dirty="0"/>
        </a:p>
      </dsp:txBody>
      <dsp:txXfrm>
        <a:off x="240795" y="255581"/>
        <a:ext cx="10228354" cy="445112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438DF-20D9-49A7-9376-DD4DE8C95A45}">
      <dsp:nvSpPr>
        <dsp:cNvPr id="0" name=""/>
        <dsp:cNvSpPr/>
      </dsp:nvSpPr>
      <dsp:spPr>
        <a:xfrm>
          <a:off x="0" y="227960"/>
          <a:ext cx="8374566" cy="26983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7 зона - «Огород на окне».</a:t>
          </a:r>
          <a:endParaRPr lang="ru-RU" sz="2000" kern="1200"/>
        </a:p>
      </dsp:txBody>
      <dsp:txXfrm>
        <a:off x="131721" y="359681"/>
        <a:ext cx="8111124" cy="2434870"/>
      </dsp:txXfrm>
    </dsp:sp>
    <dsp:sp modelId="{7F15F1FB-230F-4995-9F4C-C094BC1C2E1E}">
      <dsp:nvSpPr>
        <dsp:cNvPr id="0" name=""/>
        <dsp:cNvSpPr/>
      </dsp:nvSpPr>
      <dsp:spPr>
        <a:xfrm>
          <a:off x="0" y="2983873"/>
          <a:ext cx="8374566" cy="26983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На окне весной обустраивается огород. Посадки: овес, лук, салат, фасоль, петуния, бархатцы, перец сладкий, помидор. Огород оформлен по сюжету сказки "Репка", а также на окне есть прудик с камешками, ракушками и растениями, где плавают уточки и лягушки. С детьми сделали бабочек, ласточек, тучки и солнышко и украсили ими окно! Огород позволяет организовать длительные наблюдения за процессом роста растений, условиями роста растений</a:t>
          </a:r>
          <a:endParaRPr lang="ru-RU" sz="2000" kern="1200"/>
        </a:p>
      </dsp:txBody>
      <dsp:txXfrm>
        <a:off x="131721" y="3115594"/>
        <a:ext cx="8111124" cy="243487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3CE32B-9F54-417E-8F0B-FD87BD739428}">
      <dsp:nvSpPr>
        <dsp:cNvPr id="0" name=""/>
        <dsp:cNvSpPr/>
      </dsp:nvSpPr>
      <dsp:spPr>
        <a:xfrm>
          <a:off x="0" y="112346"/>
          <a:ext cx="9561368" cy="393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/>
            <a:t>Таким образом, грамотное сочетание материалов и оборудования в уголке экспериментирования способствуют овладению детьми средствами познавательного опыта. Поощряя детскую любознательность, утоляя жажду познания маленьких «почемучек» и направляя их активную деятельность, мы способствуем развитию детских способностей в процессе экспериментирования. Если ребенок – исследователь найдет поддержку у педагогов и родителей, из него вырастет исследователь – взрослый, умный, наблюдательный, умеющий самостоятельно делать выводы и логически мыслить взрослый, который всю жизнь будет находить в окружающем мире что- </a:t>
          </a:r>
          <a:r>
            <a:rPr lang="ru-RU" sz="2000" b="0" i="0" kern="1200" dirty="0" err="1" smtClean="0"/>
            <a:t>нибудь</a:t>
          </a:r>
          <a:r>
            <a:rPr lang="ru-RU" sz="2000" b="0" i="0" kern="1200" dirty="0" smtClean="0"/>
            <a:t> интересное и необычное, который умеет удивляться и радоваться всему, что видит вокруг. </a:t>
          </a:r>
          <a:endParaRPr lang="ru-RU" sz="2000" kern="1200" dirty="0"/>
        </a:p>
      </dsp:txBody>
      <dsp:txXfrm>
        <a:off x="191905" y="304251"/>
        <a:ext cx="9177558" cy="354739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913488-8B10-409A-9B68-094EEDBAC95B}">
      <dsp:nvSpPr>
        <dsp:cNvPr id="0" name=""/>
        <dsp:cNvSpPr/>
      </dsp:nvSpPr>
      <dsp:spPr>
        <a:xfrm>
          <a:off x="0" y="1852175"/>
          <a:ext cx="11195825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smtClean="0"/>
            <a:t>Спасибо за внимание!</a:t>
          </a:r>
          <a:endParaRPr lang="ru-RU" sz="6500" kern="1200"/>
        </a:p>
      </dsp:txBody>
      <dsp:txXfrm>
        <a:off x="76105" y="1928280"/>
        <a:ext cx="11043615" cy="14068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7D2E6-2326-41DE-A2C2-15F13607DB53}">
      <dsp:nvSpPr>
        <dsp:cNvPr id="0" name=""/>
        <dsp:cNvSpPr/>
      </dsp:nvSpPr>
      <dsp:spPr>
        <a:xfrm>
          <a:off x="0" y="476676"/>
          <a:ext cx="8825658" cy="3782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l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b="0" i="0" kern="1200" dirty="0" smtClean="0"/>
            <a:t>Центр экспериментирования:          « Маленький исследователь» </a:t>
          </a:r>
          <a:endParaRPr lang="ru-RU" sz="5300" kern="1200" dirty="0"/>
        </a:p>
      </dsp:txBody>
      <dsp:txXfrm>
        <a:off x="184652" y="661328"/>
        <a:ext cx="8456354" cy="34133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CB4AC-4DF4-4DF5-A7C5-3660592075C2}">
      <dsp:nvSpPr>
        <dsp:cNvPr id="0" name=""/>
        <dsp:cNvSpPr/>
      </dsp:nvSpPr>
      <dsp:spPr>
        <a:xfrm>
          <a:off x="0" y="0"/>
          <a:ext cx="4293491" cy="8614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dirty="0" smtClean="0"/>
            <a:t>«Расскажи и я запомню, дай попробовать - и я пойму» (Китайская пословица.)</a:t>
          </a:r>
          <a:endParaRPr lang="ru-RU" sz="1500" kern="1200" dirty="0"/>
        </a:p>
      </dsp:txBody>
      <dsp:txXfrm>
        <a:off x="42051" y="42051"/>
        <a:ext cx="4209389" cy="7773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91E73E-3EE2-47D1-A97D-82816C92B98F}">
      <dsp:nvSpPr>
        <dsp:cNvPr id="0" name=""/>
        <dsp:cNvSpPr/>
      </dsp:nvSpPr>
      <dsp:spPr>
        <a:xfrm>
          <a:off x="0" y="532315"/>
          <a:ext cx="6096000" cy="730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Цель: практическое внедрение  детского экспериментирования как средства развития познавательной активности, формирование ключевых компетентностей ребёнка.</a:t>
          </a:r>
          <a:endParaRPr lang="ru-RU" sz="1300" kern="1200" dirty="0"/>
        </a:p>
      </dsp:txBody>
      <dsp:txXfrm>
        <a:off x="35640" y="567955"/>
        <a:ext cx="6024720" cy="658800"/>
      </dsp:txXfrm>
    </dsp:sp>
    <dsp:sp modelId="{EC99DEA5-BBAB-4567-8012-DADAED424344}">
      <dsp:nvSpPr>
        <dsp:cNvPr id="0" name=""/>
        <dsp:cNvSpPr/>
      </dsp:nvSpPr>
      <dsp:spPr>
        <a:xfrm>
          <a:off x="0" y="1299835"/>
          <a:ext cx="6096000" cy="730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Задачи, решаемые в центре экспериментирования:</a:t>
          </a:r>
          <a:endParaRPr lang="ru-RU" sz="1300" kern="1200"/>
        </a:p>
      </dsp:txBody>
      <dsp:txXfrm>
        <a:off x="35640" y="1335475"/>
        <a:ext cx="6024720" cy="658800"/>
      </dsp:txXfrm>
    </dsp:sp>
    <dsp:sp modelId="{53FB94BB-0165-4752-9F33-F9BCA5F608F5}">
      <dsp:nvSpPr>
        <dsp:cNvPr id="0" name=""/>
        <dsp:cNvSpPr/>
      </dsp:nvSpPr>
      <dsp:spPr>
        <a:xfrm>
          <a:off x="0" y="2067355"/>
          <a:ext cx="6096000" cy="730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-формировать целостное восприятие и представление о различных предметах и явлениях окружающей действительности, позитивное отношение к миру на основе эмоционально-чувственного опыта;</a:t>
          </a:r>
          <a:endParaRPr lang="ru-RU" sz="1300" kern="1200" dirty="0"/>
        </a:p>
      </dsp:txBody>
      <dsp:txXfrm>
        <a:off x="35640" y="2102995"/>
        <a:ext cx="6024720" cy="658800"/>
      </dsp:txXfrm>
    </dsp:sp>
    <dsp:sp modelId="{FBF5E5A6-77D1-4233-8E5F-8B087E624EC1}">
      <dsp:nvSpPr>
        <dsp:cNvPr id="0" name=""/>
        <dsp:cNvSpPr/>
      </dsp:nvSpPr>
      <dsp:spPr>
        <a:xfrm>
          <a:off x="0" y="2834875"/>
          <a:ext cx="6096000" cy="730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- формирование у детей дошкольного возраста диалектического мышления;</a:t>
          </a:r>
          <a:endParaRPr lang="ru-RU" sz="1300" kern="1200"/>
        </a:p>
      </dsp:txBody>
      <dsp:txXfrm>
        <a:off x="35640" y="2870515"/>
        <a:ext cx="6024720" cy="658800"/>
      </dsp:txXfrm>
    </dsp:sp>
    <dsp:sp modelId="{0198BA01-5C4E-4B89-B952-8B2189DDA2AE}">
      <dsp:nvSpPr>
        <dsp:cNvPr id="0" name=""/>
        <dsp:cNvSpPr/>
      </dsp:nvSpPr>
      <dsp:spPr>
        <a:xfrm>
          <a:off x="0" y="3546104"/>
          <a:ext cx="6096000" cy="730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- развитие </a:t>
          </a:r>
          <a:r>
            <a:rPr lang="ru-RU" sz="1300" kern="1200" dirty="0" err="1" smtClean="0"/>
            <a:t>поисково</a:t>
          </a:r>
          <a:r>
            <a:rPr lang="ru-RU" sz="1300" kern="1200" dirty="0" smtClean="0"/>
            <a:t> – познавательной, интеллектуальной активности детей путём включения их в мыслительные, моделирующие и преобразующие действия;</a:t>
          </a:r>
          <a:endParaRPr lang="ru-RU" sz="1300" kern="1200" dirty="0"/>
        </a:p>
      </dsp:txBody>
      <dsp:txXfrm>
        <a:off x="35640" y="3581744"/>
        <a:ext cx="6024720" cy="658800"/>
      </dsp:txXfrm>
    </dsp:sp>
    <dsp:sp modelId="{1717F7A2-2631-4399-A932-16A07D540111}">
      <dsp:nvSpPr>
        <dsp:cNvPr id="0" name=""/>
        <dsp:cNvSpPr/>
      </dsp:nvSpPr>
      <dsp:spPr>
        <a:xfrm>
          <a:off x="0" y="4285764"/>
          <a:ext cx="6096000" cy="730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-развитие собственного познавательного опыта в обобщённом виде с помощью наглядных средств.</a:t>
          </a:r>
          <a:endParaRPr lang="ru-RU" sz="1300" kern="1200"/>
        </a:p>
      </dsp:txBody>
      <dsp:txXfrm>
        <a:off x="35640" y="4321404"/>
        <a:ext cx="6024720" cy="6588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87B546-08A2-4298-B987-4DD642D70845}">
      <dsp:nvSpPr>
        <dsp:cNvPr id="0" name=""/>
        <dsp:cNvSpPr/>
      </dsp:nvSpPr>
      <dsp:spPr>
        <a:xfrm>
          <a:off x="0" y="0"/>
          <a:ext cx="6096000" cy="6703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Она хозяйка  этой лаборатории. </a:t>
          </a:r>
          <a:endParaRPr lang="ru-RU" sz="1200" kern="1200"/>
        </a:p>
      </dsp:txBody>
      <dsp:txXfrm>
        <a:off x="32724" y="32724"/>
        <a:ext cx="6030552" cy="604914"/>
      </dsp:txXfrm>
    </dsp:sp>
    <dsp:sp modelId="{12EFFF32-A938-449A-8CF9-DCA20309C03F}">
      <dsp:nvSpPr>
        <dsp:cNvPr id="0" name=""/>
        <dsp:cNvSpPr/>
      </dsp:nvSpPr>
      <dsp:spPr>
        <a:xfrm>
          <a:off x="0" y="818980"/>
          <a:ext cx="6096000" cy="6703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Введение сказочного персонажа превращает занятие в увлекательную игру, способствует пробуждению интереса к экспериментированию.</a:t>
          </a:r>
          <a:endParaRPr lang="ru-RU" sz="1200" kern="1200"/>
        </a:p>
      </dsp:txBody>
      <dsp:txXfrm>
        <a:off x="32724" y="851704"/>
        <a:ext cx="6030552" cy="604914"/>
      </dsp:txXfrm>
    </dsp:sp>
    <dsp:sp modelId="{CDC5BD8A-AD2B-410A-AEB0-F6BD8240A13A}">
      <dsp:nvSpPr>
        <dsp:cNvPr id="0" name=""/>
        <dsp:cNvSpPr/>
      </dsp:nvSpPr>
      <dsp:spPr>
        <a:xfrm>
          <a:off x="0" y="1523903"/>
          <a:ext cx="6096000" cy="6703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 мини – лаборатории хранятся оборудование и материалы, необходимые для проведения опытов, материалы, с помощью которых дети путём эксперимента, узнают тайны живой и неживой природы </a:t>
          </a:r>
          <a:endParaRPr lang="ru-RU" sz="1200" kern="1200" dirty="0"/>
        </a:p>
      </dsp:txBody>
      <dsp:txXfrm>
        <a:off x="32724" y="1556627"/>
        <a:ext cx="6030552" cy="6049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857AF-F990-4234-815F-DAF867F38BBB}">
      <dsp:nvSpPr>
        <dsp:cNvPr id="0" name=""/>
        <dsp:cNvSpPr/>
      </dsp:nvSpPr>
      <dsp:spPr>
        <a:xfrm>
          <a:off x="0" y="182790"/>
          <a:ext cx="11753385" cy="1597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0" i="0" kern="1200" dirty="0" smtClean="0"/>
            <a:t>-Это специальная посуда (разнообразные  ёмкости, подносы, мерные ложки, стаканчики, трубочки, воронки, тарелки, ситечки); </a:t>
          </a:r>
          <a:br>
            <a:rPr lang="ru-RU" sz="1050" b="0" i="0" kern="1200" dirty="0" smtClean="0"/>
          </a:br>
          <a:r>
            <a:rPr lang="ru-RU" sz="1050" b="0" i="0" kern="1200" dirty="0" smtClean="0"/>
            <a:t>-Природный материал (камешки, песок, семена, ракушки, шишки, мох,</a:t>
          </a:r>
          <a:br>
            <a:rPr lang="ru-RU" sz="1050" b="0" i="0" kern="1200" dirty="0" smtClean="0"/>
          </a:br>
          <a:r>
            <a:rPr lang="ru-RU" sz="1050" b="0" i="0" kern="1200" dirty="0" smtClean="0"/>
            <a:t>кора дерева, сухоцветы, ветки деревьев и т.п.);</a:t>
          </a:r>
          <a:br>
            <a:rPr lang="ru-RU" sz="1050" b="0" i="0" kern="1200" dirty="0" smtClean="0"/>
          </a:br>
          <a:r>
            <a:rPr lang="ru-RU" sz="1050" b="0" i="0" kern="1200" dirty="0" smtClean="0"/>
            <a:t>-Утилизированный материал (проволока, фантики, пенопласт, пробки, нитки и др.);</a:t>
          </a:r>
          <a:br>
            <a:rPr lang="ru-RU" sz="1050" b="0" i="0" kern="1200" dirty="0" smtClean="0"/>
          </a:br>
          <a:r>
            <a:rPr lang="ru-RU" sz="1050" b="0" i="0" kern="1200" dirty="0" smtClean="0"/>
            <a:t>-Приборы – помощники (микроскоп, лупы, компас, зеркала, различные виды весов и др.);</a:t>
          </a:r>
          <a:br>
            <a:rPr lang="ru-RU" sz="1050" b="0" i="0" kern="1200" dirty="0" smtClean="0"/>
          </a:br>
          <a:r>
            <a:rPr lang="ru-RU" sz="1050" b="0" i="0" kern="1200" dirty="0" smtClean="0"/>
            <a:t>-Медицинский материал (шприцы без иголок, груши, пипетки, ватные палочки, колбочки);</a:t>
          </a:r>
          <a:br>
            <a:rPr lang="ru-RU" sz="1050" b="0" i="0" kern="1200" dirty="0" smtClean="0"/>
          </a:br>
          <a:r>
            <a:rPr lang="ru-RU" sz="1050" b="0" i="0" kern="1200" dirty="0" smtClean="0"/>
            <a:t>-Мир материалов (виды бумаги, виды ткани, пластмассовые предметы, деревянные предметы, металлические предметы);</a:t>
          </a:r>
          <a:br>
            <a:rPr lang="ru-RU" sz="1050" b="0" i="0" kern="1200" dirty="0" smtClean="0"/>
          </a:br>
          <a:r>
            <a:rPr lang="ru-RU" sz="1050" b="0" i="0" kern="1200" dirty="0" smtClean="0"/>
            <a:t>-Технический материал (гвозди, шурупы, болты и т.д.).</a:t>
          </a:r>
          <a:br>
            <a:rPr lang="ru-RU" sz="1050" b="0" i="0" kern="1200" dirty="0" smtClean="0"/>
          </a:br>
          <a:endParaRPr lang="ru-RU" sz="1050" kern="1200" dirty="0"/>
        </a:p>
      </dsp:txBody>
      <dsp:txXfrm>
        <a:off x="77962" y="260752"/>
        <a:ext cx="11597461" cy="14411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AB1D1-A8AB-4BB4-BA62-13889C7C74C4}">
      <dsp:nvSpPr>
        <dsp:cNvPr id="0" name=""/>
        <dsp:cNvSpPr/>
      </dsp:nvSpPr>
      <dsp:spPr>
        <a:xfrm>
          <a:off x="0" y="38344"/>
          <a:ext cx="9650576" cy="4773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 smtClean="0"/>
            <a:t>В нашем центре есть материалы, которые распределены по блокам:-«Волшебница-вода» (пищевые и непищевые красители, соль, сахар, мука, крахмал, чай, масло, контейнеры для льда, т.е. материалы для изучения свойств воды); </a:t>
          </a:r>
          <a:endParaRPr lang="ru-RU" sz="1200" kern="1200" dirty="0"/>
        </a:p>
      </dsp:txBody>
      <dsp:txXfrm>
        <a:off x="23303" y="61647"/>
        <a:ext cx="9603970" cy="4307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E65AC3-6D84-4EE4-8A9C-8C68344B6C8C}">
      <dsp:nvSpPr>
        <dsp:cNvPr id="0" name=""/>
        <dsp:cNvSpPr/>
      </dsp:nvSpPr>
      <dsp:spPr>
        <a:xfrm>
          <a:off x="0" y="0"/>
          <a:ext cx="4825157" cy="1356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smtClean="0"/>
            <a:t>-«Невидимка – воздух» (трубочки, мыльные пузыри, воздушные шары, вертушки и т.д., т. е. материалы для изучения свойств воздуха); </a:t>
          </a:r>
          <a:endParaRPr lang="ru-RU" sz="1900" b="0" i="0" kern="1200"/>
        </a:p>
      </dsp:txBody>
      <dsp:txXfrm>
        <a:off x="66196" y="66196"/>
        <a:ext cx="4692765" cy="1223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AEA773F9-293E-4E03-A90D-F9F11EE006A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77CEDE9-B9C5-4957-A367-A35DE26AE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176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73F9-293E-4E03-A90D-F9F11EE006A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DE9-B9C5-4957-A367-A35DE26AE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9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73F9-293E-4E03-A90D-F9F11EE006A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DE9-B9C5-4957-A367-A35DE26AE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113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73F9-293E-4E03-A90D-F9F11EE006A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DE9-B9C5-4957-A367-A35DE26AE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361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73F9-293E-4E03-A90D-F9F11EE006A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DE9-B9C5-4957-A367-A35DE26AE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010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73F9-293E-4E03-A90D-F9F11EE006A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DE9-B9C5-4957-A367-A35DE26AE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36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73F9-293E-4E03-A90D-F9F11EE006A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DE9-B9C5-4957-A367-A35DE26AE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324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AEA773F9-293E-4E03-A90D-F9F11EE006A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DE9-B9C5-4957-A367-A35DE26AE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268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AEA773F9-293E-4E03-A90D-F9F11EE006A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DE9-B9C5-4957-A367-A35DE26AE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48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73F9-293E-4E03-A90D-F9F11EE006A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DE9-B9C5-4957-A367-A35DE26AE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14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73F9-293E-4E03-A90D-F9F11EE006A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DE9-B9C5-4957-A367-A35DE26AE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451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73F9-293E-4E03-A90D-F9F11EE006A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DE9-B9C5-4957-A367-A35DE26AE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43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73F9-293E-4E03-A90D-F9F11EE006A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DE9-B9C5-4957-A367-A35DE26AE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94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73F9-293E-4E03-A90D-F9F11EE006A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DE9-B9C5-4957-A367-A35DE26AE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76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73F9-293E-4E03-A90D-F9F11EE006A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DE9-B9C5-4957-A367-A35DE26AE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606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73F9-293E-4E03-A90D-F9F11EE006A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DE9-B9C5-4957-A367-A35DE26AE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799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73F9-293E-4E03-A90D-F9F11EE006A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DE9-B9C5-4957-A367-A35DE26AE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222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AEA773F9-293E-4E03-A90D-F9F11EE006A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77CEDE9-B9C5-4957-A367-A35DE26AE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83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6.xml"/><Relationship Id="rId3" Type="http://schemas.openxmlformats.org/officeDocument/2006/relationships/diagramLayout" Target="../diagrams/layout25.xml"/><Relationship Id="rId7" Type="http://schemas.openxmlformats.org/officeDocument/2006/relationships/image" Target="../media/image34.png"/><Relationship Id="rId12" Type="http://schemas.microsoft.com/office/2007/relationships/diagramDrawing" Target="../diagrams/drawing26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5.xml"/><Relationship Id="rId11" Type="http://schemas.openxmlformats.org/officeDocument/2006/relationships/diagramColors" Target="../diagrams/colors26.xml"/><Relationship Id="rId5" Type="http://schemas.openxmlformats.org/officeDocument/2006/relationships/diagramColors" Target="../diagrams/colors25.xml"/><Relationship Id="rId10" Type="http://schemas.openxmlformats.org/officeDocument/2006/relationships/diagramQuickStyle" Target="../diagrams/quickStyle26.xml"/><Relationship Id="rId4" Type="http://schemas.openxmlformats.org/officeDocument/2006/relationships/diagramQuickStyle" Target="../diagrams/quickStyle25.xml"/><Relationship Id="rId9" Type="http://schemas.openxmlformats.org/officeDocument/2006/relationships/diagramLayout" Target="../diagrams/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Data" Target="../diagrams/data5.xml"/><Relationship Id="rId18" Type="http://schemas.openxmlformats.org/officeDocument/2006/relationships/image" Target="../media/image5.emf"/><Relationship Id="rId3" Type="http://schemas.openxmlformats.org/officeDocument/2006/relationships/diagramLayout" Target="../diagrams/layout3.xml"/><Relationship Id="rId21" Type="http://schemas.openxmlformats.org/officeDocument/2006/relationships/diagramLayout" Target="../diagrams/layout6.xml"/><Relationship Id="rId7" Type="http://schemas.openxmlformats.org/officeDocument/2006/relationships/diagramData" Target="../diagrams/data4.xml"/><Relationship Id="rId12" Type="http://schemas.openxmlformats.org/officeDocument/2006/relationships/image" Target="../media/image4.png"/><Relationship Id="rId17" Type="http://schemas.microsoft.com/office/2007/relationships/diagramDrawing" Target="../diagrams/drawing5.xml"/><Relationship Id="rId2" Type="http://schemas.openxmlformats.org/officeDocument/2006/relationships/diagramData" Target="../diagrams/data3.xml"/><Relationship Id="rId16" Type="http://schemas.openxmlformats.org/officeDocument/2006/relationships/diagramColors" Target="../diagrams/colors5.xml"/><Relationship Id="rId20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24" Type="http://schemas.microsoft.com/office/2007/relationships/diagramDrawing" Target="../diagrams/drawing6.xml"/><Relationship Id="rId5" Type="http://schemas.openxmlformats.org/officeDocument/2006/relationships/diagramColors" Target="../diagrams/colors3.xml"/><Relationship Id="rId15" Type="http://schemas.openxmlformats.org/officeDocument/2006/relationships/diagramQuickStyle" Target="../diagrams/quickStyle5.xml"/><Relationship Id="rId23" Type="http://schemas.openxmlformats.org/officeDocument/2006/relationships/diagramColors" Target="../diagrams/colors6.xml"/><Relationship Id="rId10" Type="http://schemas.openxmlformats.org/officeDocument/2006/relationships/diagramColors" Target="../diagrams/colors4.xml"/><Relationship Id="rId19" Type="http://schemas.openxmlformats.org/officeDocument/2006/relationships/image" Target="../media/image6.png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Layout" Target="../diagrams/layout5.xml"/><Relationship Id="rId22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diagramData" Target="../diagrams/data10.xml"/><Relationship Id="rId18" Type="http://schemas.openxmlformats.org/officeDocument/2006/relationships/image" Target="../media/image11.png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10.png"/><Relationship Id="rId17" Type="http://schemas.microsoft.com/office/2007/relationships/diagramDrawing" Target="../diagrams/drawing10.xml"/><Relationship Id="rId2" Type="http://schemas.openxmlformats.org/officeDocument/2006/relationships/diagramData" Target="../diagrams/data8.xml"/><Relationship Id="rId16" Type="http://schemas.openxmlformats.org/officeDocument/2006/relationships/diagramColors" Target="../diagrams/colors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5" Type="http://schemas.openxmlformats.org/officeDocument/2006/relationships/diagramQuickStyle" Target="../diagrams/quickStyle10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diagramLayout" Target="../diagrams/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diagramLayout" Target="../diagrams/layout13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diagramData" Target="../diagrams/data13.xml"/><Relationship Id="rId17" Type="http://schemas.openxmlformats.org/officeDocument/2006/relationships/image" Target="../media/image12.png"/><Relationship Id="rId2" Type="http://schemas.openxmlformats.org/officeDocument/2006/relationships/diagramData" Target="../diagrams/data11.xml"/><Relationship Id="rId16" Type="http://schemas.microsoft.com/office/2007/relationships/diagramDrawing" Target="../diagrams/drawing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5" Type="http://schemas.openxmlformats.org/officeDocument/2006/relationships/diagramColors" Target="../diagrams/colors13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diagramQuickStyle" Target="../diagrams/quickStyle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diagramDrawing" Target="../diagrams/drawing15.xml"/><Relationship Id="rId18" Type="http://schemas.openxmlformats.org/officeDocument/2006/relationships/diagramQuickStyle" Target="../diagrams/quickStyle16.xml"/><Relationship Id="rId3" Type="http://schemas.openxmlformats.org/officeDocument/2006/relationships/diagramLayout" Target="../diagrams/layout14.xml"/><Relationship Id="rId7" Type="http://schemas.openxmlformats.org/officeDocument/2006/relationships/image" Target="../media/image13.png"/><Relationship Id="rId12" Type="http://schemas.openxmlformats.org/officeDocument/2006/relationships/diagramColors" Target="../diagrams/colors15.xml"/><Relationship Id="rId17" Type="http://schemas.openxmlformats.org/officeDocument/2006/relationships/diagramLayout" Target="../diagrams/layout16.xml"/><Relationship Id="rId2" Type="http://schemas.openxmlformats.org/officeDocument/2006/relationships/diagramData" Target="../diagrams/data14.xml"/><Relationship Id="rId16" Type="http://schemas.openxmlformats.org/officeDocument/2006/relationships/diagramData" Target="../diagrams/data16.xml"/><Relationship Id="rId20" Type="http://schemas.microsoft.com/office/2007/relationships/diagramDrawing" Target="../diagrams/drawing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11" Type="http://schemas.openxmlformats.org/officeDocument/2006/relationships/diagramQuickStyle" Target="../diagrams/quickStyle15.xml"/><Relationship Id="rId5" Type="http://schemas.openxmlformats.org/officeDocument/2006/relationships/diagramColors" Target="../diagrams/colors14.xml"/><Relationship Id="rId15" Type="http://schemas.openxmlformats.org/officeDocument/2006/relationships/image" Target="../media/image16.png"/><Relationship Id="rId10" Type="http://schemas.openxmlformats.org/officeDocument/2006/relationships/diagramLayout" Target="../diagrams/layout15.xml"/><Relationship Id="rId19" Type="http://schemas.openxmlformats.org/officeDocument/2006/relationships/diagramColors" Target="../diagrams/colors16.xml"/><Relationship Id="rId4" Type="http://schemas.openxmlformats.org/officeDocument/2006/relationships/diagramQuickStyle" Target="../diagrams/quickStyle14.xml"/><Relationship Id="rId9" Type="http://schemas.openxmlformats.org/officeDocument/2006/relationships/diagramData" Target="../diagrams/data15.xml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diagramLayout" Target="../diagrams/layout18.xml"/><Relationship Id="rId18" Type="http://schemas.openxmlformats.org/officeDocument/2006/relationships/image" Target="../media/image23.png"/><Relationship Id="rId3" Type="http://schemas.openxmlformats.org/officeDocument/2006/relationships/diagramLayout" Target="../diagrams/layout17.xml"/><Relationship Id="rId21" Type="http://schemas.openxmlformats.org/officeDocument/2006/relationships/diagramQuickStyle" Target="../diagrams/quickStyle19.xml"/><Relationship Id="rId7" Type="http://schemas.openxmlformats.org/officeDocument/2006/relationships/image" Target="../media/image17.png"/><Relationship Id="rId12" Type="http://schemas.openxmlformats.org/officeDocument/2006/relationships/diagramData" Target="../diagrams/data18.xml"/><Relationship Id="rId17" Type="http://schemas.openxmlformats.org/officeDocument/2006/relationships/image" Target="../media/image22.png"/><Relationship Id="rId2" Type="http://schemas.openxmlformats.org/officeDocument/2006/relationships/diagramData" Target="../diagrams/data17.xml"/><Relationship Id="rId16" Type="http://schemas.microsoft.com/office/2007/relationships/diagramDrawing" Target="../diagrams/drawing18.xml"/><Relationship Id="rId20" Type="http://schemas.openxmlformats.org/officeDocument/2006/relationships/diagramLayout" Target="../diagrams/layout1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11" Type="http://schemas.openxmlformats.org/officeDocument/2006/relationships/image" Target="../media/image21.png"/><Relationship Id="rId24" Type="http://schemas.openxmlformats.org/officeDocument/2006/relationships/image" Target="../media/image24.png"/><Relationship Id="rId5" Type="http://schemas.openxmlformats.org/officeDocument/2006/relationships/diagramColors" Target="../diagrams/colors17.xml"/><Relationship Id="rId15" Type="http://schemas.openxmlformats.org/officeDocument/2006/relationships/diagramColors" Target="../diagrams/colors18.xml"/><Relationship Id="rId23" Type="http://schemas.microsoft.com/office/2007/relationships/diagramDrawing" Target="../diagrams/drawing19.xml"/><Relationship Id="rId10" Type="http://schemas.openxmlformats.org/officeDocument/2006/relationships/image" Target="../media/image20.png"/><Relationship Id="rId19" Type="http://schemas.openxmlformats.org/officeDocument/2006/relationships/diagramData" Target="../diagrams/data19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19.png"/><Relationship Id="rId14" Type="http://schemas.openxmlformats.org/officeDocument/2006/relationships/diagramQuickStyle" Target="../diagrams/quickStyle18.xml"/><Relationship Id="rId22" Type="http://schemas.openxmlformats.org/officeDocument/2006/relationships/diagramColors" Target="../diagrams/colors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diagramDrawing" Target="../diagrams/drawing21.xml"/><Relationship Id="rId18" Type="http://schemas.openxmlformats.org/officeDocument/2006/relationships/diagramColors" Target="../diagrams/colors22.xml"/><Relationship Id="rId3" Type="http://schemas.openxmlformats.org/officeDocument/2006/relationships/diagramLayout" Target="../diagrams/layout20.xml"/><Relationship Id="rId21" Type="http://schemas.openxmlformats.org/officeDocument/2006/relationships/image" Target="../media/image29.png"/><Relationship Id="rId7" Type="http://schemas.openxmlformats.org/officeDocument/2006/relationships/image" Target="../media/image25.png"/><Relationship Id="rId12" Type="http://schemas.openxmlformats.org/officeDocument/2006/relationships/diagramColors" Target="../diagrams/colors21.xml"/><Relationship Id="rId17" Type="http://schemas.openxmlformats.org/officeDocument/2006/relationships/diagramQuickStyle" Target="../diagrams/quickStyle22.xml"/><Relationship Id="rId2" Type="http://schemas.openxmlformats.org/officeDocument/2006/relationships/diagramData" Target="../diagrams/data20.xml"/><Relationship Id="rId16" Type="http://schemas.openxmlformats.org/officeDocument/2006/relationships/diagramLayout" Target="../diagrams/layout22.xml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0.xml"/><Relationship Id="rId11" Type="http://schemas.openxmlformats.org/officeDocument/2006/relationships/diagramQuickStyle" Target="../diagrams/quickStyle21.xml"/><Relationship Id="rId5" Type="http://schemas.openxmlformats.org/officeDocument/2006/relationships/diagramColors" Target="../diagrams/colors20.xml"/><Relationship Id="rId15" Type="http://schemas.openxmlformats.org/officeDocument/2006/relationships/diagramData" Target="../diagrams/data22.xml"/><Relationship Id="rId10" Type="http://schemas.openxmlformats.org/officeDocument/2006/relationships/diagramLayout" Target="../diagrams/layout21.xml"/><Relationship Id="rId19" Type="http://schemas.microsoft.com/office/2007/relationships/diagramDrawing" Target="../diagrams/drawing22.xml"/><Relationship Id="rId4" Type="http://schemas.openxmlformats.org/officeDocument/2006/relationships/diagramQuickStyle" Target="../diagrams/quickStyle20.xml"/><Relationship Id="rId9" Type="http://schemas.openxmlformats.org/officeDocument/2006/relationships/diagramData" Target="../diagrams/data21.xml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4.xml"/><Relationship Id="rId13" Type="http://schemas.openxmlformats.org/officeDocument/2006/relationships/image" Target="../media/image31.png"/><Relationship Id="rId3" Type="http://schemas.openxmlformats.org/officeDocument/2006/relationships/diagramLayout" Target="../diagrams/layout23.xml"/><Relationship Id="rId7" Type="http://schemas.openxmlformats.org/officeDocument/2006/relationships/image" Target="../media/image30.png"/><Relationship Id="rId12" Type="http://schemas.microsoft.com/office/2007/relationships/diagramDrawing" Target="../diagrams/drawing24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3.xml"/><Relationship Id="rId11" Type="http://schemas.openxmlformats.org/officeDocument/2006/relationships/diagramColors" Target="../diagrams/colors24.xml"/><Relationship Id="rId5" Type="http://schemas.openxmlformats.org/officeDocument/2006/relationships/diagramColors" Target="../diagrams/colors23.xml"/><Relationship Id="rId15" Type="http://schemas.openxmlformats.org/officeDocument/2006/relationships/image" Target="../media/image33.png"/><Relationship Id="rId10" Type="http://schemas.openxmlformats.org/officeDocument/2006/relationships/diagramQuickStyle" Target="../diagrams/quickStyle24.xml"/><Relationship Id="rId4" Type="http://schemas.openxmlformats.org/officeDocument/2006/relationships/diagramQuickStyle" Target="../diagrams/quickStyle23.xml"/><Relationship Id="rId9" Type="http://schemas.openxmlformats.org/officeDocument/2006/relationships/diagramLayout" Target="../diagrams/layout24.xml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92192305"/>
              </p:ext>
            </p:extLst>
          </p:nvPr>
        </p:nvGraphicFramePr>
        <p:xfrm>
          <a:off x="211873" y="0"/>
          <a:ext cx="11664176" cy="2665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19963214"/>
              </p:ext>
            </p:extLst>
          </p:nvPr>
        </p:nvGraphicFramePr>
        <p:xfrm>
          <a:off x="211873" y="5187175"/>
          <a:ext cx="8486078" cy="1670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38" y="1693396"/>
            <a:ext cx="5221287" cy="347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4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87700118"/>
              </p:ext>
            </p:extLst>
          </p:nvPr>
        </p:nvGraphicFramePr>
        <p:xfrm>
          <a:off x="1154954" y="973667"/>
          <a:ext cx="9561368" cy="4155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29" y="1127639"/>
            <a:ext cx="5799431" cy="3863457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24363725"/>
              </p:ext>
            </p:extLst>
          </p:nvPr>
        </p:nvGraphicFramePr>
        <p:xfrm>
          <a:off x="579863" y="356839"/>
          <a:ext cx="11195825" cy="526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90673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9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84237683"/>
              </p:ext>
            </p:extLst>
          </p:nvPr>
        </p:nvGraphicFramePr>
        <p:xfrm>
          <a:off x="1299921" y="482807"/>
          <a:ext cx="8825658" cy="4735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0780746"/>
              </p:ext>
            </p:extLst>
          </p:nvPr>
        </p:nvGraphicFramePr>
        <p:xfrm>
          <a:off x="5687121" y="4777380"/>
          <a:ext cx="4293491" cy="861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8" y="1888418"/>
            <a:ext cx="6943127" cy="3908980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857393179"/>
              </p:ext>
            </p:extLst>
          </p:nvPr>
        </p:nvGraphicFramePr>
        <p:xfrm>
          <a:off x="1798076" y="1081196"/>
          <a:ext cx="6096000" cy="563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19" y="524739"/>
            <a:ext cx="6481815" cy="27273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641" y="1888418"/>
            <a:ext cx="2730760" cy="4104267"/>
          </a:xfrm>
          <a:prstGeom prst="rect">
            <a:avLst/>
          </a:prstGeom>
        </p:spPr>
      </p:pic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825598368"/>
              </p:ext>
            </p:extLst>
          </p:nvPr>
        </p:nvGraphicFramePr>
        <p:xfrm>
          <a:off x="1815883" y="3578354"/>
          <a:ext cx="6096000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  <p:extLst>
      <p:ext uri="{BB962C8B-B14F-4D97-AF65-F5344CB8AC3E}">
        <p14:creationId xmlns:p14="http://schemas.microsoft.com/office/powerpoint/2010/main" val="229163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Graphic spid="8" grpId="0">
        <p:bldAsOne/>
      </p:bldGraphic>
      <p:bldGraphic spid="1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85072656"/>
              </p:ext>
            </p:extLst>
          </p:nvPr>
        </p:nvGraphicFramePr>
        <p:xfrm>
          <a:off x="223024" y="646771"/>
          <a:ext cx="11753385" cy="2854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" b="7851"/>
          <a:stretch/>
        </p:blipFill>
        <p:spPr>
          <a:xfrm>
            <a:off x="675446" y="2843694"/>
            <a:ext cx="2252811" cy="31652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3080"/>
          <a:stretch/>
        </p:blipFill>
        <p:spPr>
          <a:xfrm>
            <a:off x="4247039" y="2928257"/>
            <a:ext cx="2361810" cy="32330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b="4693"/>
          <a:stretch/>
        </p:blipFill>
        <p:spPr>
          <a:xfrm>
            <a:off x="7674429" y="3500235"/>
            <a:ext cx="3920979" cy="277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2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60551736"/>
              </p:ext>
            </p:extLst>
          </p:nvPr>
        </p:nvGraphicFramePr>
        <p:xfrm>
          <a:off x="1154954" y="973668"/>
          <a:ext cx="9650577" cy="554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Объект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61382051"/>
              </p:ext>
            </p:extLst>
          </p:nvPr>
        </p:nvGraphicFramePr>
        <p:xfrm>
          <a:off x="786963" y="1644496"/>
          <a:ext cx="4825158" cy="1455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96" y="1409104"/>
            <a:ext cx="3522027" cy="5287736"/>
          </a:xfrm>
          <a:prstGeom prst="rect">
            <a:avLst/>
          </a:prstGeom>
        </p:spPr>
      </p:pic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517763647"/>
              </p:ext>
            </p:extLst>
          </p:nvPr>
        </p:nvGraphicFramePr>
        <p:xfrm>
          <a:off x="3047999" y="2219094"/>
          <a:ext cx="6486293" cy="181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323" y="3461657"/>
            <a:ext cx="4252882" cy="283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1" grpId="0">
        <p:bldAsOne/>
      </p:bldGraphic>
      <p:bldGraphic spid="1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71053811"/>
              </p:ext>
            </p:extLst>
          </p:nvPr>
        </p:nvGraphicFramePr>
        <p:xfrm>
          <a:off x="847493" y="535259"/>
          <a:ext cx="10348331" cy="2776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58447462"/>
              </p:ext>
            </p:extLst>
          </p:nvPr>
        </p:nvGraphicFramePr>
        <p:xfrm>
          <a:off x="1088361" y="1705454"/>
          <a:ext cx="4825158" cy="3416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652751885"/>
              </p:ext>
            </p:extLst>
          </p:nvPr>
        </p:nvGraphicFramePr>
        <p:xfrm>
          <a:off x="3681677" y="2603500"/>
          <a:ext cx="7679473" cy="3568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23" y="2405742"/>
            <a:ext cx="6661499" cy="375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9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Graphic spid="9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39482808"/>
              </p:ext>
            </p:extLst>
          </p:nvPr>
        </p:nvGraphicFramePr>
        <p:xfrm>
          <a:off x="1154954" y="669073"/>
          <a:ext cx="8761413" cy="1934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660" y="407900"/>
            <a:ext cx="9275216" cy="520960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851" y="999896"/>
            <a:ext cx="8693022" cy="4883389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944965833"/>
              </p:ext>
            </p:extLst>
          </p:nvPr>
        </p:nvGraphicFramePr>
        <p:xfrm>
          <a:off x="1616927" y="2241395"/>
          <a:ext cx="7895063" cy="3033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27" y="1000848"/>
            <a:ext cx="3121423" cy="46821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243"/>
            <a:ext cx="7946497" cy="4465373"/>
          </a:xfrm>
          <a:prstGeom prst="rect">
            <a:avLst/>
          </a:prstGeom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51140066"/>
              </p:ext>
            </p:extLst>
          </p:nvPr>
        </p:nvGraphicFramePr>
        <p:xfrm>
          <a:off x="2152185" y="1991661"/>
          <a:ext cx="7571677" cy="3394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291058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9" grpId="0">
        <p:bldAsOne/>
      </p:bldGraphic>
      <p:bldGraphic spid="1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859625959"/>
              </p:ext>
            </p:extLst>
          </p:nvPr>
        </p:nvGraphicFramePr>
        <p:xfrm>
          <a:off x="1037063" y="602166"/>
          <a:ext cx="9690409" cy="1594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9" y="2815374"/>
            <a:ext cx="3700650" cy="246419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474" y="2815373"/>
            <a:ext cx="4264640" cy="28364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62" y="1074941"/>
            <a:ext cx="7796791" cy="52031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373" y="1573386"/>
            <a:ext cx="7447891" cy="49677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560" y="2090734"/>
            <a:ext cx="5599240" cy="3735030"/>
          </a:xfrm>
          <a:prstGeom prst="rect">
            <a:avLst/>
          </a:prstGeom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99774740"/>
              </p:ext>
            </p:extLst>
          </p:nvPr>
        </p:nvGraphicFramePr>
        <p:xfrm>
          <a:off x="2564781" y="1862254"/>
          <a:ext cx="7870672" cy="2798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57" y="1479651"/>
            <a:ext cx="6021948" cy="33890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3" y="1573386"/>
            <a:ext cx="2877269" cy="5121178"/>
          </a:xfrm>
          <a:prstGeom prst="rect">
            <a:avLst/>
          </a:prstGeom>
        </p:spPr>
      </p:pic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651256111"/>
              </p:ext>
            </p:extLst>
          </p:nvPr>
        </p:nvGraphicFramePr>
        <p:xfrm>
          <a:off x="1760641" y="1267779"/>
          <a:ext cx="8342363" cy="4765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56" y="736075"/>
            <a:ext cx="3128275" cy="469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12" grpId="0">
        <p:bldAsOne/>
      </p:bldGraphic>
      <p:bldGraphic spid="1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62476950"/>
              </p:ext>
            </p:extLst>
          </p:nvPr>
        </p:nvGraphicFramePr>
        <p:xfrm>
          <a:off x="1154954" y="680224"/>
          <a:ext cx="9750939" cy="2665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8" y="2486722"/>
            <a:ext cx="4584249" cy="2579973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171" y="2752521"/>
            <a:ext cx="4242029" cy="2383722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367010546"/>
              </p:ext>
            </p:extLst>
          </p:nvPr>
        </p:nvGraphicFramePr>
        <p:xfrm>
          <a:off x="1494263" y="1304694"/>
          <a:ext cx="8575288" cy="4003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98" y="1003610"/>
            <a:ext cx="7847204" cy="4414053"/>
          </a:xfrm>
          <a:prstGeom prst="rect">
            <a:avLst/>
          </a:prstGeom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620489580"/>
              </p:ext>
            </p:extLst>
          </p:nvPr>
        </p:nvGraphicFramePr>
        <p:xfrm>
          <a:off x="1593176" y="929212"/>
          <a:ext cx="8452623" cy="4488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5" y="3424178"/>
            <a:ext cx="1806724" cy="32059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807" y="4678878"/>
            <a:ext cx="3470433" cy="195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2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10" grpId="0">
        <p:bldAsOne/>
      </p:bldGraphic>
      <p:bldGraphic spid="1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61490141"/>
              </p:ext>
            </p:extLst>
          </p:nvPr>
        </p:nvGraphicFramePr>
        <p:xfrm>
          <a:off x="1154954" y="434898"/>
          <a:ext cx="10709944" cy="4962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06" y="1538869"/>
            <a:ext cx="5588741" cy="313996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84634" y="4025590"/>
            <a:ext cx="2949237" cy="199421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241197017"/>
              </p:ext>
            </p:extLst>
          </p:nvPr>
        </p:nvGraphicFramePr>
        <p:xfrm>
          <a:off x="1929161" y="602166"/>
          <a:ext cx="8374566" cy="5910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5" y="2228766"/>
            <a:ext cx="7023129" cy="39490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437" y="1071479"/>
            <a:ext cx="5953565" cy="33462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219" y="2816798"/>
            <a:ext cx="5814234" cy="327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4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8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304</TotalTime>
  <Words>783</Words>
  <Application>Microsoft Office PowerPoint</Application>
  <PresentationFormat>Произвольный</PresentationFormat>
  <Paragraphs>46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Ион (конференц-зал)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Det.sad</cp:lastModifiedBy>
  <cp:revision>34</cp:revision>
  <dcterms:created xsi:type="dcterms:W3CDTF">2022-09-11T13:04:39Z</dcterms:created>
  <dcterms:modified xsi:type="dcterms:W3CDTF">2023-02-22T00:28:00Z</dcterms:modified>
</cp:coreProperties>
</file>